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9" r:id="rId1"/>
  </p:sldMasterIdLst>
  <p:notesMasterIdLst>
    <p:notesMasterId r:id="rId7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81" r:id="rId15"/>
    <p:sldId id="269" r:id="rId16"/>
    <p:sldId id="270" r:id="rId17"/>
    <p:sldId id="271" r:id="rId18"/>
    <p:sldId id="284" r:id="rId19"/>
    <p:sldId id="282" r:id="rId20"/>
    <p:sldId id="287" r:id="rId21"/>
    <p:sldId id="286" r:id="rId22"/>
    <p:sldId id="288" r:id="rId23"/>
    <p:sldId id="289" r:id="rId24"/>
    <p:sldId id="290" r:id="rId25"/>
    <p:sldId id="291" r:id="rId26"/>
    <p:sldId id="297" r:id="rId27"/>
    <p:sldId id="299" r:id="rId28"/>
    <p:sldId id="298" r:id="rId29"/>
    <p:sldId id="273" r:id="rId30"/>
    <p:sldId id="293" r:id="rId31"/>
    <p:sldId id="294" r:id="rId32"/>
    <p:sldId id="292" r:id="rId33"/>
    <p:sldId id="296" r:id="rId34"/>
    <p:sldId id="303" r:id="rId35"/>
    <p:sldId id="300" r:id="rId36"/>
    <p:sldId id="301" r:id="rId37"/>
    <p:sldId id="302" r:id="rId38"/>
    <p:sldId id="275" r:id="rId39"/>
    <p:sldId id="305" r:id="rId40"/>
    <p:sldId id="306" r:id="rId41"/>
    <p:sldId id="304" r:id="rId42"/>
    <p:sldId id="276" r:id="rId43"/>
    <p:sldId id="309" r:id="rId44"/>
    <p:sldId id="310" r:id="rId45"/>
    <p:sldId id="277" r:id="rId46"/>
    <p:sldId id="295" r:id="rId47"/>
    <p:sldId id="312" r:id="rId48"/>
    <p:sldId id="313" r:id="rId49"/>
    <p:sldId id="314" r:id="rId50"/>
    <p:sldId id="315" r:id="rId51"/>
    <p:sldId id="316" r:id="rId52"/>
    <p:sldId id="317" r:id="rId53"/>
    <p:sldId id="318" r:id="rId54"/>
    <p:sldId id="319" r:id="rId55"/>
    <p:sldId id="320" r:id="rId56"/>
    <p:sldId id="321" r:id="rId57"/>
    <p:sldId id="322" r:id="rId58"/>
    <p:sldId id="323" r:id="rId59"/>
    <p:sldId id="324" r:id="rId60"/>
    <p:sldId id="325" r:id="rId61"/>
    <p:sldId id="326" r:id="rId62"/>
    <p:sldId id="327" r:id="rId63"/>
    <p:sldId id="328" r:id="rId64"/>
    <p:sldId id="329" r:id="rId65"/>
    <p:sldId id="330" r:id="rId66"/>
    <p:sldId id="332" r:id="rId67"/>
    <p:sldId id="278" r:id="rId68"/>
    <p:sldId id="331" r:id="rId69"/>
    <p:sldId id="279" r:id="rId70"/>
    <p:sldId id="280" r:id="rId71"/>
  </p:sldIdLst>
  <p:sldSz cx="9144000" cy="5143500" type="screen16x9"/>
  <p:notesSz cx="6858000" cy="9144000"/>
  <p:embeddedFontLst>
    <p:embeddedFont>
      <p:font typeface="Antonio" panose="020B0604020202020204" charset="0"/>
      <p:regular r:id="rId73"/>
      <p:bold r:id="rId74"/>
    </p:embeddedFont>
    <p:embeddedFont>
      <p:font typeface="Consolas" panose="020B0609020204030204" pitchFamily="49" charset="0"/>
      <p:regular r:id="rId75"/>
      <p:bold r:id="rId76"/>
      <p:italic r:id="rId77"/>
      <p:boldItalic r:id="rId78"/>
    </p:embeddedFont>
    <p:embeddedFont>
      <p:font typeface="Montserrat" panose="00000500000000000000" pitchFamily="2" charset="0"/>
      <p:regular r:id="rId79"/>
      <p:bold r:id="rId80"/>
      <p:italic r:id="rId81"/>
      <p:boldItalic r:id="rId8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3" d="100"/>
          <a:sy n="103" d="100"/>
        </p:scale>
        <p:origin x="874" y="9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2.fntdata"/><Relationship Id="rId79" Type="http://schemas.openxmlformats.org/officeDocument/2006/relationships/font" Target="fonts/font7.fntdata"/><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font" Target="fonts/font5.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notesMaster" Target="notesMasters/notesMaster1.xml"/><Relationship Id="rId80" Type="http://schemas.openxmlformats.org/officeDocument/2006/relationships/font" Target="fonts/font8.fntdata"/><Relationship Id="rId85"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font" Target="fonts/font3.fntdata"/><Relationship Id="rId8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font" Target="fonts/font1.fntdata"/><Relationship Id="rId78" Type="http://schemas.openxmlformats.org/officeDocument/2006/relationships/font" Target="fonts/font6.fntdata"/><Relationship Id="rId81" Type="http://schemas.openxmlformats.org/officeDocument/2006/relationships/font" Target="fonts/font9.fntdata"/><Relationship Id="rId86"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4.fntdata"/><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font" Target="fonts/font1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356ae2e8954_0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356ae2e8954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356aea39eaf_0_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356aea39eaf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356aea39eaf_0_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356aea39eaf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356aea39eaf_2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356aea39eaf_2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356aea39eaf_2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356aea39eaf_2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a:extLst>
            <a:ext uri="{FF2B5EF4-FFF2-40B4-BE49-F238E27FC236}">
              <a16:creationId xmlns:a16="http://schemas.microsoft.com/office/drawing/2014/main" id="{303CA12E-8C3C-92E8-21E6-DBB5A8180D87}"/>
            </a:ext>
          </a:extLst>
        </p:cNvPr>
        <p:cNvGrpSpPr/>
        <p:nvPr/>
      </p:nvGrpSpPr>
      <p:grpSpPr>
        <a:xfrm>
          <a:off x="0" y="0"/>
          <a:ext cx="0" cy="0"/>
          <a:chOff x="0" y="0"/>
          <a:chExt cx="0" cy="0"/>
        </a:xfrm>
      </p:grpSpPr>
      <p:sp>
        <p:nvSpPr>
          <p:cNvPr id="215" name="Google Shape;215;g356aea39eaf_2_35:notes">
            <a:extLst>
              <a:ext uri="{FF2B5EF4-FFF2-40B4-BE49-F238E27FC236}">
                <a16:creationId xmlns:a16="http://schemas.microsoft.com/office/drawing/2014/main" id="{E6DE866C-485F-BC0C-900F-2B8C283683B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356aea39eaf_2_35:notes">
            <a:extLst>
              <a:ext uri="{FF2B5EF4-FFF2-40B4-BE49-F238E27FC236}">
                <a16:creationId xmlns:a16="http://schemas.microsoft.com/office/drawing/2014/main" id="{CA6DBE01-14C1-7CD2-863D-63B38E5AD09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119357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356aea39eaf_2_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356aea39eaf_2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3507e83140a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3507e83140a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3507e83140a_1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 name="Google Shape;256;g3507e83140a_1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a:extLst>
            <a:ext uri="{FF2B5EF4-FFF2-40B4-BE49-F238E27FC236}">
              <a16:creationId xmlns:a16="http://schemas.microsoft.com/office/drawing/2014/main" id="{E7391AD5-3301-C26D-BB04-D69BB4C7A7BA}"/>
            </a:ext>
          </a:extLst>
        </p:cNvPr>
        <p:cNvGrpSpPr/>
        <p:nvPr/>
      </p:nvGrpSpPr>
      <p:grpSpPr>
        <a:xfrm>
          <a:off x="0" y="0"/>
          <a:ext cx="0" cy="0"/>
          <a:chOff x="0" y="0"/>
          <a:chExt cx="0" cy="0"/>
        </a:xfrm>
      </p:grpSpPr>
      <p:sp>
        <p:nvSpPr>
          <p:cNvPr id="242" name="Google Shape;242;g3507e83140a_0_25:notes">
            <a:extLst>
              <a:ext uri="{FF2B5EF4-FFF2-40B4-BE49-F238E27FC236}">
                <a16:creationId xmlns:a16="http://schemas.microsoft.com/office/drawing/2014/main" id="{5A564815-883A-7610-27CC-37E40DD818D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3507e83140a_0_25:notes">
            <a:extLst>
              <a:ext uri="{FF2B5EF4-FFF2-40B4-BE49-F238E27FC236}">
                <a16:creationId xmlns:a16="http://schemas.microsoft.com/office/drawing/2014/main" id="{3F7FD806-CF2D-0E79-DA2F-2040C7639C1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646757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a:extLst>
            <a:ext uri="{FF2B5EF4-FFF2-40B4-BE49-F238E27FC236}">
              <a16:creationId xmlns:a16="http://schemas.microsoft.com/office/drawing/2014/main" id="{9E1CF1D3-282E-0BE8-C9B8-166B0CBCA6AA}"/>
            </a:ext>
          </a:extLst>
        </p:cNvPr>
        <p:cNvGrpSpPr/>
        <p:nvPr/>
      </p:nvGrpSpPr>
      <p:grpSpPr>
        <a:xfrm>
          <a:off x="0" y="0"/>
          <a:ext cx="0" cy="0"/>
          <a:chOff x="0" y="0"/>
          <a:chExt cx="0" cy="0"/>
        </a:xfrm>
      </p:grpSpPr>
      <p:sp>
        <p:nvSpPr>
          <p:cNvPr id="242" name="Google Shape;242;g3507e83140a_0_25:notes">
            <a:extLst>
              <a:ext uri="{FF2B5EF4-FFF2-40B4-BE49-F238E27FC236}">
                <a16:creationId xmlns:a16="http://schemas.microsoft.com/office/drawing/2014/main" id="{DD5EE863-C6F7-9DA5-F38D-F7E010DDA4E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3507e83140a_0_25:notes">
            <a:extLst>
              <a:ext uri="{FF2B5EF4-FFF2-40B4-BE49-F238E27FC236}">
                <a16:creationId xmlns:a16="http://schemas.microsoft.com/office/drawing/2014/main" id="{BD0E11EB-61D5-D467-1900-57578F560D7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347066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a:extLst>
            <a:ext uri="{FF2B5EF4-FFF2-40B4-BE49-F238E27FC236}">
              <a16:creationId xmlns:a16="http://schemas.microsoft.com/office/drawing/2014/main" id="{ECAD0A44-7144-9213-1246-5D0CBBA5B5B6}"/>
            </a:ext>
          </a:extLst>
        </p:cNvPr>
        <p:cNvGrpSpPr/>
        <p:nvPr/>
      </p:nvGrpSpPr>
      <p:grpSpPr>
        <a:xfrm>
          <a:off x="0" y="0"/>
          <a:ext cx="0" cy="0"/>
          <a:chOff x="0" y="0"/>
          <a:chExt cx="0" cy="0"/>
        </a:xfrm>
      </p:grpSpPr>
      <p:sp>
        <p:nvSpPr>
          <p:cNvPr id="242" name="Google Shape;242;g3507e83140a_0_25:notes">
            <a:extLst>
              <a:ext uri="{FF2B5EF4-FFF2-40B4-BE49-F238E27FC236}">
                <a16:creationId xmlns:a16="http://schemas.microsoft.com/office/drawing/2014/main" id="{E94EDA16-3CD2-9236-9EFE-1A90291D180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3507e83140a_0_25:notes">
            <a:extLst>
              <a:ext uri="{FF2B5EF4-FFF2-40B4-BE49-F238E27FC236}">
                <a16:creationId xmlns:a16="http://schemas.microsoft.com/office/drawing/2014/main" id="{9EEED59A-9125-A3DA-5CC0-A9039360CAA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8467451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a:extLst>
            <a:ext uri="{FF2B5EF4-FFF2-40B4-BE49-F238E27FC236}">
              <a16:creationId xmlns:a16="http://schemas.microsoft.com/office/drawing/2014/main" id="{038ECBBC-6091-356A-9F5F-5296E62BC77E}"/>
            </a:ext>
          </a:extLst>
        </p:cNvPr>
        <p:cNvGrpSpPr/>
        <p:nvPr/>
      </p:nvGrpSpPr>
      <p:grpSpPr>
        <a:xfrm>
          <a:off x="0" y="0"/>
          <a:ext cx="0" cy="0"/>
          <a:chOff x="0" y="0"/>
          <a:chExt cx="0" cy="0"/>
        </a:xfrm>
      </p:grpSpPr>
      <p:sp>
        <p:nvSpPr>
          <p:cNvPr id="242" name="Google Shape;242;g3507e83140a_0_25:notes">
            <a:extLst>
              <a:ext uri="{FF2B5EF4-FFF2-40B4-BE49-F238E27FC236}">
                <a16:creationId xmlns:a16="http://schemas.microsoft.com/office/drawing/2014/main" id="{E3B46770-1955-0788-DF8D-BDF8EBD60B6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3507e83140a_0_25:notes">
            <a:extLst>
              <a:ext uri="{FF2B5EF4-FFF2-40B4-BE49-F238E27FC236}">
                <a16:creationId xmlns:a16="http://schemas.microsoft.com/office/drawing/2014/main" id="{3B1E1DCF-C4A4-53FD-EDFD-2C69801676F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981455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a:extLst>
            <a:ext uri="{FF2B5EF4-FFF2-40B4-BE49-F238E27FC236}">
              <a16:creationId xmlns:a16="http://schemas.microsoft.com/office/drawing/2014/main" id="{D4CA0F8E-5DE2-8F7F-DB25-F6701D610CEB}"/>
            </a:ext>
          </a:extLst>
        </p:cNvPr>
        <p:cNvGrpSpPr/>
        <p:nvPr/>
      </p:nvGrpSpPr>
      <p:grpSpPr>
        <a:xfrm>
          <a:off x="0" y="0"/>
          <a:ext cx="0" cy="0"/>
          <a:chOff x="0" y="0"/>
          <a:chExt cx="0" cy="0"/>
        </a:xfrm>
      </p:grpSpPr>
      <p:sp>
        <p:nvSpPr>
          <p:cNvPr id="242" name="Google Shape;242;g3507e83140a_0_25:notes">
            <a:extLst>
              <a:ext uri="{FF2B5EF4-FFF2-40B4-BE49-F238E27FC236}">
                <a16:creationId xmlns:a16="http://schemas.microsoft.com/office/drawing/2014/main" id="{F1CE5954-50E4-BAF3-1440-0ED3397AF9A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3507e83140a_0_25:notes">
            <a:extLst>
              <a:ext uri="{FF2B5EF4-FFF2-40B4-BE49-F238E27FC236}">
                <a16:creationId xmlns:a16="http://schemas.microsoft.com/office/drawing/2014/main" id="{9A63F2F2-8B50-7732-8F23-A6F992212B7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87752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a:extLst>
            <a:ext uri="{FF2B5EF4-FFF2-40B4-BE49-F238E27FC236}">
              <a16:creationId xmlns:a16="http://schemas.microsoft.com/office/drawing/2014/main" id="{02B30FF2-ED09-3263-2CA3-5E2DD403F453}"/>
            </a:ext>
          </a:extLst>
        </p:cNvPr>
        <p:cNvGrpSpPr/>
        <p:nvPr/>
      </p:nvGrpSpPr>
      <p:grpSpPr>
        <a:xfrm>
          <a:off x="0" y="0"/>
          <a:ext cx="0" cy="0"/>
          <a:chOff x="0" y="0"/>
          <a:chExt cx="0" cy="0"/>
        </a:xfrm>
      </p:grpSpPr>
      <p:sp>
        <p:nvSpPr>
          <p:cNvPr id="242" name="Google Shape;242;g3507e83140a_0_25:notes">
            <a:extLst>
              <a:ext uri="{FF2B5EF4-FFF2-40B4-BE49-F238E27FC236}">
                <a16:creationId xmlns:a16="http://schemas.microsoft.com/office/drawing/2014/main" id="{F7ECE8A0-6FB7-FC71-C44D-C76DE3B8232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3507e83140a_0_25:notes">
            <a:extLst>
              <a:ext uri="{FF2B5EF4-FFF2-40B4-BE49-F238E27FC236}">
                <a16:creationId xmlns:a16="http://schemas.microsoft.com/office/drawing/2014/main" id="{16FF6E99-6000-00CD-F8F7-5BE9239FE61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88578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a:extLst>
            <a:ext uri="{FF2B5EF4-FFF2-40B4-BE49-F238E27FC236}">
              <a16:creationId xmlns:a16="http://schemas.microsoft.com/office/drawing/2014/main" id="{063E743A-11D2-B8C8-DB1E-B0BE28E0F582}"/>
            </a:ext>
          </a:extLst>
        </p:cNvPr>
        <p:cNvGrpSpPr/>
        <p:nvPr/>
      </p:nvGrpSpPr>
      <p:grpSpPr>
        <a:xfrm>
          <a:off x="0" y="0"/>
          <a:ext cx="0" cy="0"/>
          <a:chOff x="0" y="0"/>
          <a:chExt cx="0" cy="0"/>
        </a:xfrm>
      </p:grpSpPr>
      <p:sp>
        <p:nvSpPr>
          <p:cNvPr id="268" name="Google Shape;268;g3507e83140a_1_50:notes">
            <a:extLst>
              <a:ext uri="{FF2B5EF4-FFF2-40B4-BE49-F238E27FC236}">
                <a16:creationId xmlns:a16="http://schemas.microsoft.com/office/drawing/2014/main" id="{47FC280F-64B7-AFAD-8CC3-F9F206B876D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3507e83140a_1_50:notes">
            <a:extLst>
              <a:ext uri="{FF2B5EF4-FFF2-40B4-BE49-F238E27FC236}">
                <a16:creationId xmlns:a16="http://schemas.microsoft.com/office/drawing/2014/main" id="{EF143ED1-B0E3-A86F-C8AC-37542BBA5A6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9662226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a:extLst>
            <a:ext uri="{FF2B5EF4-FFF2-40B4-BE49-F238E27FC236}">
              <a16:creationId xmlns:a16="http://schemas.microsoft.com/office/drawing/2014/main" id="{4D8FFAB1-9AD6-BD04-1E53-9BA13E9AEDA9}"/>
            </a:ext>
          </a:extLst>
        </p:cNvPr>
        <p:cNvGrpSpPr/>
        <p:nvPr/>
      </p:nvGrpSpPr>
      <p:grpSpPr>
        <a:xfrm>
          <a:off x="0" y="0"/>
          <a:ext cx="0" cy="0"/>
          <a:chOff x="0" y="0"/>
          <a:chExt cx="0" cy="0"/>
        </a:xfrm>
      </p:grpSpPr>
      <p:sp>
        <p:nvSpPr>
          <p:cNvPr id="268" name="Google Shape;268;g3507e83140a_1_50:notes">
            <a:extLst>
              <a:ext uri="{FF2B5EF4-FFF2-40B4-BE49-F238E27FC236}">
                <a16:creationId xmlns:a16="http://schemas.microsoft.com/office/drawing/2014/main" id="{961858F8-27A7-C35E-8B46-11FCA11F6EC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3507e83140a_1_50:notes">
            <a:extLst>
              <a:ext uri="{FF2B5EF4-FFF2-40B4-BE49-F238E27FC236}">
                <a16:creationId xmlns:a16="http://schemas.microsoft.com/office/drawing/2014/main" id="{FCC48816-7DE8-7D57-5218-EC68BA4B899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43093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a:extLst>
            <a:ext uri="{FF2B5EF4-FFF2-40B4-BE49-F238E27FC236}">
              <a16:creationId xmlns:a16="http://schemas.microsoft.com/office/drawing/2014/main" id="{B9A3166C-DA68-BEA7-4084-179A516151AC}"/>
            </a:ext>
          </a:extLst>
        </p:cNvPr>
        <p:cNvGrpSpPr/>
        <p:nvPr/>
      </p:nvGrpSpPr>
      <p:grpSpPr>
        <a:xfrm>
          <a:off x="0" y="0"/>
          <a:ext cx="0" cy="0"/>
          <a:chOff x="0" y="0"/>
          <a:chExt cx="0" cy="0"/>
        </a:xfrm>
      </p:grpSpPr>
      <p:sp>
        <p:nvSpPr>
          <p:cNvPr id="268" name="Google Shape;268;g3507e83140a_1_50:notes">
            <a:extLst>
              <a:ext uri="{FF2B5EF4-FFF2-40B4-BE49-F238E27FC236}">
                <a16:creationId xmlns:a16="http://schemas.microsoft.com/office/drawing/2014/main" id="{0C7F8517-23B4-62F9-4BD7-7306E513F49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3507e83140a_1_50:notes">
            <a:extLst>
              <a:ext uri="{FF2B5EF4-FFF2-40B4-BE49-F238E27FC236}">
                <a16:creationId xmlns:a16="http://schemas.microsoft.com/office/drawing/2014/main" id="{992047AC-D395-FC86-5885-BCB34C76BBE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7070073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a:extLst>
            <a:ext uri="{FF2B5EF4-FFF2-40B4-BE49-F238E27FC236}">
              <a16:creationId xmlns:a16="http://schemas.microsoft.com/office/drawing/2014/main" id="{6BD791D8-E23A-577E-B5D7-0EE947617FBA}"/>
            </a:ext>
          </a:extLst>
        </p:cNvPr>
        <p:cNvGrpSpPr/>
        <p:nvPr/>
      </p:nvGrpSpPr>
      <p:grpSpPr>
        <a:xfrm>
          <a:off x="0" y="0"/>
          <a:ext cx="0" cy="0"/>
          <a:chOff x="0" y="0"/>
          <a:chExt cx="0" cy="0"/>
        </a:xfrm>
      </p:grpSpPr>
      <p:sp>
        <p:nvSpPr>
          <p:cNvPr id="268" name="Google Shape;268;g3507e83140a_1_50:notes">
            <a:extLst>
              <a:ext uri="{FF2B5EF4-FFF2-40B4-BE49-F238E27FC236}">
                <a16:creationId xmlns:a16="http://schemas.microsoft.com/office/drawing/2014/main" id="{7FE2A988-0E8A-25EA-558D-82E0E545628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3507e83140a_1_50:notes">
            <a:extLst>
              <a:ext uri="{FF2B5EF4-FFF2-40B4-BE49-F238E27FC236}">
                <a16:creationId xmlns:a16="http://schemas.microsoft.com/office/drawing/2014/main" id="{C916A1E6-E069-4E20-41AC-B028E1446AF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3879725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a:extLst>
            <a:ext uri="{FF2B5EF4-FFF2-40B4-BE49-F238E27FC236}">
              <a16:creationId xmlns:a16="http://schemas.microsoft.com/office/drawing/2014/main" id="{2DFEB7A0-7B08-FC9B-19F9-16C3D0FCE45E}"/>
            </a:ext>
          </a:extLst>
        </p:cNvPr>
        <p:cNvGrpSpPr/>
        <p:nvPr/>
      </p:nvGrpSpPr>
      <p:grpSpPr>
        <a:xfrm>
          <a:off x="0" y="0"/>
          <a:ext cx="0" cy="0"/>
          <a:chOff x="0" y="0"/>
          <a:chExt cx="0" cy="0"/>
        </a:xfrm>
      </p:grpSpPr>
      <p:sp>
        <p:nvSpPr>
          <p:cNvPr id="268" name="Google Shape;268;g3507e83140a_1_50:notes">
            <a:extLst>
              <a:ext uri="{FF2B5EF4-FFF2-40B4-BE49-F238E27FC236}">
                <a16:creationId xmlns:a16="http://schemas.microsoft.com/office/drawing/2014/main" id="{940EB831-6108-ADDE-F829-EC682D8A63A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3507e83140a_1_50:notes">
            <a:extLst>
              <a:ext uri="{FF2B5EF4-FFF2-40B4-BE49-F238E27FC236}">
                <a16:creationId xmlns:a16="http://schemas.microsoft.com/office/drawing/2014/main" id="{38E9A656-5AE5-FD14-E5EE-F5A1C7B6048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6378078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3507e83140a_1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3507e83140a_1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356aea39eaf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356aea39ea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a:extLst>
            <a:ext uri="{FF2B5EF4-FFF2-40B4-BE49-F238E27FC236}">
              <a16:creationId xmlns:a16="http://schemas.microsoft.com/office/drawing/2014/main" id="{54B9E57D-BF1E-B373-108C-13B5F5BA94F6}"/>
            </a:ext>
          </a:extLst>
        </p:cNvPr>
        <p:cNvGrpSpPr/>
        <p:nvPr/>
      </p:nvGrpSpPr>
      <p:grpSpPr>
        <a:xfrm>
          <a:off x="0" y="0"/>
          <a:ext cx="0" cy="0"/>
          <a:chOff x="0" y="0"/>
          <a:chExt cx="0" cy="0"/>
        </a:xfrm>
      </p:grpSpPr>
      <p:sp>
        <p:nvSpPr>
          <p:cNvPr id="281" name="Google Shape;281;g3507e83140a_1_67:notes">
            <a:extLst>
              <a:ext uri="{FF2B5EF4-FFF2-40B4-BE49-F238E27FC236}">
                <a16:creationId xmlns:a16="http://schemas.microsoft.com/office/drawing/2014/main" id="{3F9E281E-782D-DED5-47FC-0B302930023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3507e83140a_1_67:notes">
            <a:extLst>
              <a:ext uri="{FF2B5EF4-FFF2-40B4-BE49-F238E27FC236}">
                <a16:creationId xmlns:a16="http://schemas.microsoft.com/office/drawing/2014/main" id="{08E8A5F8-F1F1-462E-1409-F01EC5AAA13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7768618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a:extLst>
            <a:ext uri="{FF2B5EF4-FFF2-40B4-BE49-F238E27FC236}">
              <a16:creationId xmlns:a16="http://schemas.microsoft.com/office/drawing/2014/main" id="{A41D3996-FFA1-FF00-B7F6-2F838603A3F8}"/>
            </a:ext>
          </a:extLst>
        </p:cNvPr>
        <p:cNvGrpSpPr/>
        <p:nvPr/>
      </p:nvGrpSpPr>
      <p:grpSpPr>
        <a:xfrm>
          <a:off x="0" y="0"/>
          <a:ext cx="0" cy="0"/>
          <a:chOff x="0" y="0"/>
          <a:chExt cx="0" cy="0"/>
        </a:xfrm>
      </p:grpSpPr>
      <p:sp>
        <p:nvSpPr>
          <p:cNvPr id="281" name="Google Shape;281;g3507e83140a_1_67:notes">
            <a:extLst>
              <a:ext uri="{FF2B5EF4-FFF2-40B4-BE49-F238E27FC236}">
                <a16:creationId xmlns:a16="http://schemas.microsoft.com/office/drawing/2014/main" id="{41E39BB1-A767-6A5F-831A-270170EDCDF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3507e83140a_1_67:notes">
            <a:extLst>
              <a:ext uri="{FF2B5EF4-FFF2-40B4-BE49-F238E27FC236}">
                <a16:creationId xmlns:a16="http://schemas.microsoft.com/office/drawing/2014/main" id="{291ED920-C4F0-C24E-9178-08E1C27BDF4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8503608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a:extLst>
            <a:ext uri="{FF2B5EF4-FFF2-40B4-BE49-F238E27FC236}">
              <a16:creationId xmlns:a16="http://schemas.microsoft.com/office/drawing/2014/main" id="{1BEB05D6-EC1E-A706-7EFB-D010630BCE23}"/>
            </a:ext>
          </a:extLst>
        </p:cNvPr>
        <p:cNvGrpSpPr/>
        <p:nvPr/>
      </p:nvGrpSpPr>
      <p:grpSpPr>
        <a:xfrm>
          <a:off x="0" y="0"/>
          <a:ext cx="0" cy="0"/>
          <a:chOff x="0" y="0"/>
          <a:chExt cx="0" cy="0"/>
        </a:xfrm>
      </p:grpSpPr>
      <p:sp>
        <p:nvSpPr>
          <p:cNvPr id="281" name="Google Shape;281;g3507e83140a_1_67:notes">
            <a:extLst>
              <a:ext uri="{FF2B5EF4-FFF2-40B4-BE49-F238E27FC236}">
                <a16:creationId xmlns:a16="http://schemas.microsoft.com/office/drawing/2014/main" id="{9E7038C0-17F9-9631-2EEA-C7228247ED1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3507e83140a_1_67:notes">
            <a:extLst>
              <a:ext uri="{FF2B5EF4-FFF2-40B4-BE49-F238E27FC236}">
                <a16:creationId xmlns:a16="http://schemas.microsoft.com/office/drawing/2014/main" id="{15103990-620E-BC8A-3494-16E3B0C7A9E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5373985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a:extLst>
            <a:ext uri="{FF2B5EF4-FFF2-40B4-BE49-F238E27FC236}">
              <a16:creationId xmlns:a16="http://schemas.microsoft.com/office/drawing/2014/main" id="{61C8EF22-077C-6FF2-6C63-5C2E8EF7B15D}"/>
            </a:ext>
          </a:extLst>
        </p:cNvPr>
        <p:cNvGrpSpPr/>
        <p:nvPr/>
      </p:nvGrpSpPr>
      <p:grpSpPr>
        <a:xfrm>
          <a:off x="0" y="0"/>
          <a:ext cx="0" cy="0"/>
          <a:chOff x="0" y="0"/>
          <a:chExt cx="0" cy="0"/>
        </a:xfrm>
      </p:grpSpPr>
      <p:sp>
        <p:nvSpPr>
          <p:cNvPr id="293" name="Google Shape;293;g3507e83140a_1_79:notes">
            <a:extLst>
              <a:ext uri="{FF2B5EF4-FFF2-40B4-BE49-F238E27FC236}">
                <a16:creationId xmlns:a16="http://schemas.microsoft.com/office/drawing/2014/main" id="{988A7EB4-27F3-A580-377E-3AFDB876957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3507e83140a_1_79:notes">
            <a:extLst>
              <a:ext uri="{FF2B5EF4-FFF2-40B4-BE49-F238E27FC236}">
                <a16:creationId xmlns:a16="http://schemas.microsoft.com/office/drawing/2014/main" id="{0B372159-A731-C13D-E215-58D57210F95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8293859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a:extLst>
            <a:ext uri="{FF2B5EF4-FFF2-40B4-BE49-F238E27FC236}">
              <a16:creationId xmlns:a16="http://schemas.microsoft.com/office/drawing/2014/main" id="{8A40E5C8-53F6-A8F7-4402-D7ACB89CB303}"/>
            </a:ext>
          </a:extLst>
        </p:cNvPr>
        <p:cNvGrpSpPr/>
        <p:nvPr/>
      </p:nvGrpSpPr>
      <p:grpSpPr>
        <a:xfrm>
          <a:off x="0" y="0"/>
          <a:ext cx="0" cy="0"/>
          <a:chOff x="0" y="0"/>
          <a:chExt cx="0" cy="0"/>
        </a:xfrm>
      </p:grpSpPr>
      <p:sp>
        <p:nvSpPr>
          <p:cNvPr id="293" name="Google Shape;293;g3507e83140a_1_79:notes">
            <a:extLst>
              <a:ext uri="{FF2B5EF4-FFF2-40B4-BE49-F238E27FC236}">
                <a16:creationId xmlns:a16="http://schemas.microsoft.com/office/drawing/2014/main" id="{D83134B6-7605-151A-CD5A-5236D88E043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3507e83140a_1_79:notes">
            <a:extLst>
              <a:ext uri="{FF2B5EF4-FFF2-40B4-BE49-F238E27FC236}">
                <a16:creationId xmlns:a16="http://schemas.microsoft.com/office/drawing/2014/main" id="{C31B9C67-A6A1-E58B-3FF2-1023630A4CA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4570029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a:extLst>
            <a:ext uri="{FF2B5EF4-FFF2-40B4-BE49-F238E27FC236}">
              <a16:creationId xmlns:a16="http://schemas.microsoft.com/office/drawing/2014/main" id="{B7771C20-513B-B689-A4C0-30E4639931D5}"/>
            </a:ext>
          </a:extLst>
        </p:cNvPr>
        <p:cNvGrpSpPr/>
        <p:nvPr/>
      </p:nvGrpSpPr>
      <p:grpSpPr>
        <a:xfrm>
          <a:off x="0" y="0"/>
          <a:ext cx="0" cy="0"/>
          <a:chOff x="0" y="0"/>
          <a:chExt cx="0" cy="0"/>
        </a:xfrm>
      </p:grpSpPr>
      <p:sp>
        <p:nvSpPr>
          <p:cNvPr id="293" name="Google Shape;293;g3507e83140a_1_79:notes">
            <a:extLst>
              <a:ext uri="{FF2B5EF4-FFF2-40B4-BE49-F238E27FC236}">
                <a16:creationId xmlns:a16="http://schemas.microsoft.com/office/drawing/2014/main" id="{66629510-E882-BBD2-B874-49828985E4D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3507e83140a_1_79:notes">
            <a:extLst>
              <a:ext uri="{FF2B5EF4-FFF2-40B4-BE49-F238E27FC236}">
                <a16:creationId xmlns:a16="http://schemas.microsoft.com/office/drawing/2014/main" id="{8312E6DA-BAAD-2788-7F68-25CD62A10FC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0855346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a:extLst>
            <a:ext uri="{FF2B5EF4-FFF2-40B4-BE49-F238E27FC236}">
              <a16:creationId xmlns:a16="http://schemas.microsoft.com/office/drawing/2014/main" id="{2059A3B1-63B1-0394-00F1-3B729E8F47E8}"/>
            </a:ext>
          </a:extLst>
        </p:cNvPr>
        <p:cNvGrpSpPr/>
        <p:nvPr/>
      </p:nvGrpSpPr>
      <p:grpSpPr>
        <a:xfrm>
          <a:off x="0" y="0"/>
          <a:ext cx="0" cy="0"/>
          <a:chOff x="0" y="0"/>
          <a:chExt cx="0" cy="0"/>
        </a:xfrm>
      </p:grpSpPr>
      <p:sp>
        <p:nvSpPr>
          <p:cNvPr id="293" name="Google Shape;293;g3507e83140a_1_79:notes">
            <a:extLst>
              <a:ext uri="{FF2B5EF4-FFF2-40B4-BE49-F238E27FC236}">
                <a16:creationId xmlns:a16="http://schemas.microsoft.com/office/drawing/2014/main" id="{47B7A2E6-3650-76C6-3038-D51EA333E9E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3507e83140a_1_79:notes">
            <a:extLst>
              <a:ext uri="{FF2B5EF4-FFF2-40B4-BE49-F238E27FC236}">
                <a16:creationId xmlns:a16="http://schemas.microsoft.com/office/drawing/2014/main" id="{8A86BBDE-CC8B-4F06-DD68-D68B86B2E23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8920781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a:extLst>
            <a:ext uri="{FF2B5EF4-FFF2-40B4-BE49-F238E27FC236}">
              <a16:creationId xmlns:a16="http://schemas.microsoft.com/office/drawing/2014/main" id="{D0054249-839F-732B-6BF3-675C5D13A7A0}"/>
            </a:ext>
          </a:extLst>
        </p:cNvPr>
        <p:cNvGrpSpPr/>
        <p:nvPr/>
      </p:nvGrpSpPr>
      <p:grpSpPr>
        <a:xfrm>
          <a:off x="0" y="0"/>
          <a:ext cx="0" cy="0"/>
          <a:chOff x="0" y="0"/>
          <a:chExt cx="0" cy="0"/>
        </a:xfrm>
      </p:grpSpPr>
      <p:sp>
        <p:nvSpPr>
          <p:cNvPr id="293" name="Google Shape;293;g3507e83140a_1_79:notes">
            <a:extLst>
              <a:ext uri="{FF2B5EF4-FFF2-40B4-BE49-F238E27FC236}">
                <a16:creationId xmlns:a16="http://schemas.microsoft.com/office/drawing/2014/main" id="{008F9EFE-9A16-3654-205D-E18F302DF4A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3507e83140a_1_79:notes">
            <a:extLst>
              <a:ext uri="{FF2B5EF4-FFF2-40B4-BE49-F238E27FC236}">
                <a16:creationId xmlns:a16="http://schemas.microsoft.com/office/drawing/2014/main" id="{76E1BD83-0C77-42A0-0939-0784836FA99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2284689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3507e83140a_1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6" name="Google Shape;306;g3507e83140a_1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a:extLst>
            <a:ext uri="{FF2B5EF4-FFF2-40B4-BE49-F238E27FC236}">
              <a16:creationId xmlns:a16="http://schemas.microsoft.com/office/drawing/2014/main" id="{3B22E396-4874-B026-0745-99C5C38B3F0C}"/>
            </a:ext>
          </a:extLst>
        </p:cNvPr>
        <p:cNvGrpSpPr/>
        <p:nvPr/>
      </p:nvGrpSpPr>
      <p:grpSpPr>
        <a:xfrm>
          <a:off x="0" y="0"/>
          <a:ext cx="0" cy="0"/>
          <a:chOff x="0" y="0"/>
          <a:chExt cx="0" cy="0"/>
        </a:xfrm>
      </p:grpSpPr>
      <p:sp>
        <p:nvSpPr>
          <p:cNvPr id="305" name="Google Shape;305;g3507e83140a_1_90:notes">
            <a:extLst>
              <a:ext uri="{FF2B5EF4-FFF2-40B4-BE49-F238E27FC236}">
                <a16:creationId xmlns:a16="http://schemas.microsoft.com/office/drawing/2014/main" id="{B03DAC12-ACAC-C809-8B9D-8E61A661A26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6" name="Google Shape;306;g3507e83140a_1_90:notes">
            <a:extLst>
              <a:ext uri="{FF2B5EF4-FFF2-40B4-BE49-F238E27FC236}">
                <a16:creationId xmlns:a16="http://schemas.microsoft.com/office/drawing/2014/main" id="{3A945FD7-028E-07BB-4DA9-39EF967BFCD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228488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356aea39eaf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356aea39eaf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a:extLst>
            <a:ext uri="{FF2B5EF4-FFF2-40B4-BE49-F238E27FC236}">
              <a16:creationId xmlns:a16="http://schemas.microsoft.com/office/drawing/2014/main" id="{37F4704C-2698-9EEF-01CC-B7E6EEB36395}"/>
            </a:ext>
          </a:extLst>
        </p:cNvPr>
        <p:cNvGrpSpPr/>
        <p:nvPr/>
      </p:nvGrpSpPr>
      <p:grpSpPr>
        <a:xfrm>
          <a:off x="0" y="0"/>
          <a:ext cx="0" cy="0"/>
          <a:chOff x="0" y="0"/>
          <a:chExt cx="0" cy="0"/>
        </a:xfrm>
      </p:grpSpPr>
      <p:sp>
        <p:nvSpPr>
          <p:cNvPr id="305" name="Google Shape;305;g3507e83140a_1_90:notes">
            <a:extLst>
              <a:ext uri="{FF2B5EF4-FFF2-40B4-BE49-F238E27FC236}">
                <a16:creationId xmlns:a16="http://schemas.microsoft.com/office/drawing/2014/main" id="{3AC8A520-4677-312D-EF78-4C149F8E59A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6" name="Google Shape;306;g3507e83140a_1_90:notes">
            <a:extLst>
              <a:ext uri="{FF2B5EF4-FFF2-40B4-BE49-F238E27FC236}">
                <a16:creationId xmlns:a16="http://schemas.microsoft.com/office/drawing/2014/main" id="{ED95D180-111E-BBCC-3F47-355B6C644CE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7051158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a:extLst>
            <a:ext uri="{FF2B5EF4-FFF2-40B4-BE49-F238E27FC236}">
              <a16:creationId xmlns:a16="http://schemas.microsoft.com/office/drawing/2014/main" id="{0706D0FA-F87B-3A24-A0DE-D7B693944DF9}"/>
            </a:ext>
          </a:extLst>
        </p:cNvPr>
        <p:cNvGrpSpPr/>
        <p:nvPr/>
      </p:nvGrpSpPr>
      <p:grpSpPr>
        <a:xfrm>
          <a:off x="0" y="0"/>
          <a:ext cx="0" cy="0"/>
          <a:chOff x="0" y="0"/>
          <a:chExt cx="0" cy="0"/>
        </a:xfrm>
      </p:grpSpPr>
      <p:sp>
        <p:nvSpPr>
          <p:cNvPr id="305" name="Google Shape;305;g3507e83140a_1_90:notes">
            <a:extLst>
              <a:ext uri="{FF2B5EF4-FFF2-40B4-BE49-F238E27FC236}">
                <a16:creationId xmlns:a16="http://schemas.microsoft.com/office/drawing/2014/main" id="{64F537E5-2D0B-94D7-D9EA-042F473D646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6" name="Google Shape;306;g3507e83140a_1_90:notes">
            <a:extLst>
              <a:ext uri="{FF2B5EF4-FFF2-40B4-BE49-F238E27FC236}">
                <a16:creationId xmlns:a16="http://schemas.microsoft.com/office/drawing/2014/main" id="{FE077702-7913-DE5E-1D5B-48A25F71C7F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1564055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g3507e83140a_1_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8" name="Google Shape;318;g3507e83140a_1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a:extLst>
            <a:ext uri="{FF2B5EF4-FFF2-40B4-BE49-F238E27FC236}">
              <a16:creationId xmlns:a16="http://schemas.microsoft.com/office/drawing/2014/main" id="{90BEDFE1-0D55-4C1D-7090-C710E0080F24}"/>
            </a:ext>
          </a:extLst>
        </p:cNvPr>
        <p:cNvGrpSpPr/>
        <p:nvPr/>
      </p:nvGrpSpPr>
      <p:grpSpPr>
        <a:xfrm>
          <a:off x="0" y="0"/>
          <a:ext cx="0" cy="0"/>
          <a:chOff x="0" y="0"/>
          <a:chExt cx="0" cy="0"/>
        </a:xfrm>
      </p:grpSpPr>
      <p:sp>
        <p:nvSpPr>
          <p:cNvPr id="317" name="Google Shape;317;g3507e83140a_1_112:notes">
            <a:extLst>
              <a:ext uri="{FF2B5EF4-FFF2-40B4-BE49-F238E27FC236}">
                <a16:creationId xmlns:a16="http://schemas.microsoft.com/office/drawing/2014/main" id="{705B66D0-D17F-31AF-1BAF-AFBD40760B7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8" name="Google Shape;318;g3507e83140a_1_112:notes">
            <a:extLst>
              <a:ext uri="{FF2B5EF4-FFF2-40B4-BE49-F238E27FC236}">
                <a16:creationId xmlns:a16="http://schemas.microsoft.com/office/drawing/2014/main" id="{2618FD57-426C-0FA4-968D-8D6D3436E01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701231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a:extLst>
            <a:ext uri="{FF2B5EF4-FFF2-40B4-BE49-F238E27FC236}">
              <a16:creationId xmlns:a16="http://schemas.microsoft.com/office/drawing/2014/main" id="{B23D8223-DF3F-E071-40B1-1E9F66DD5BF6}"/>
            </a:ext>
          </a:extLst>
        </p:cNvPr>
        <p:cNvGrpSpPr/>
        <p:nvPr/>
      </p:nvGrpSpPr>
      <p:grpSpPr>
        <a:xfrm>
          <a:off x="0" y="0"/>
          <a:ext cx="0" cy="0"/>
          <a:chOff x="0" y="0"/>
          <a:chExt cx="0" cy="0"/>
        </a:xfrm>
      </p:grpSpPr>
      <p:sp>
        <p:nvSpPr>
          <p:cNvPr id="317" name="Google Shape;317;g3507e83140a_1_112:notes">
            <a:extLst>
              <a:ext uri="{FF2B5EF4-FFF2-40B4-BE49-F238E27FC236}">
                <a16:creationId xmlns:a16="http://schemas.microsoft.com/office/drawing/2014/main" id="{E44D1253-90B2-87C0-832D-EFFFA8A247B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8" name="Google Shape;318;g3507e83140a_1_112:notes">
            <a:extLst>
              <a:ext uri="{FF2B5EF4-FFF2-40B4-BE49-F238E27FC236}">
                <a16:creationId xmlns:a16="http://schemas.microsoft.com/office/drawing/2014/main" id="{5CEFCDD1-09DD-91DD-5021-419BC9ADECC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6003287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3507e83140a_1_1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3507e83140a_1_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a:extLst>
            <a:ext uri="{FF2B5EF4-FFF2-40B4-BE49-F238E27FC236}">
              <a16:creationId xmlns:a16="http://schemas.microsoft.com/office/drawing/2014/main" id="{1AFC6C7F-9627-D2FA-3507-9EB2559EFF46}"/>
            </a:ext>
          </a:extLst>
        </p:cNvPr>
        <p:cNvGrpSpPr/>
        <p:nvPr/>
      </p:nvGrpSpPr>
      <p:grpSpPr>
        <a:xfrm>
          <a:off x="0" y="0"/>
          <a:ext cx="0" cy="0"/>
          <a:chOff x="0" y="0"/>
          <a:chExt cx="0" cy="0"/>
        </a:xfrm>
      </p:grpSpPr>
      <p:sp>
        <p:nvSpPr>
          <p:cNvPr id="281" name="Google Shape;281;g3507e83140a_1_67:notes">
            <a:extLst>
              <a:ext uri="{FF2B5EF4-FFF2-40B4-BE49-F238E27FC236}">
                <a16:creationId xmlns:a16="http://schemas.microsoft.com/office/drawing/2014/main" id="{3542FAA6-3D26-26E0-0B3F-1B8BF6C9128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3507e83140a_1_67:notes">
            <a:extLst>
              <a:ext uri="{FF2B5EF4-FFF2-40B4-BE49-F238E27FC236}">
                <a16:creationId xmlns:a16="http://schemas.microsoft.com/office/drawing/2014/main" id="{B18153A0-8D0C-42C1-F865-8319E4D348F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7841034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a:extLst>
            <a:ext uri="{FF2B5EF4-FFF2-40B4-BE49-F238E27FC236}">
              <a16:creationId xmlns:a16="http://schemas.microsoft.com/office/drawing/2014/main" id="{844C5430-AFF7-F966-89DC-393FC31BBCC4}"/>
            </a:ext>
          </a:extLst>
        </p:cNvPr>
        <p:cNvGrpSpPr/>
        <p:nvPr/>
      </p:nvGrpSpPr>
      <p:grpSpPr>
        <a:xfrm>
          <a:off x="0" y="0"/>
          <a:ext cx="0" cy="0"/>
          <a:chOff x="0" y="0"/>
          <a:chExt cx="0" cy="0"/>
        </a:xfrm>
      </p:grpSpPr>
      <p:sp>
        <p:nvSpPr>
          <p:cNvPr id="281" name="Google Shape;281;g3507e83140a_1_67:notes">
            <a:extLst>
              <a:ext uri="{FF2B5EF4-FFF2-40B4-BE49-F238E27FC236}">
                <a16:creationId xmlns:a16="http://schemas.microsoft.com/office/drawing/2014/main" id="{658F25A3-5F5B-3BBF-CFD8-6F938B66848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3507e83140a_1_67:notes">
            <a:extLst>
              <a:ext uri="{FF2B5EF4-FFF2-40B4-BE49-F238E27FC236}">
                <a16:creationId xmlns:a16="http://schemas.microsoft.com/office/drawing/2014/main" id="{E99459D6-7FC7-FBAE-8939-4F03DA9A9DF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6978472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a:extLst>
            <a:ext uri="{FF2B5EF4-FFF2-40B4-BE49-F238E27FC236}">
              <a16:creationId xmlns:a16="http://schemas.microsoft.com/office/drawing/2014/main" id="{4E7405C9-86C9-29CA-4BAD-3CE00ABE87BF}"/>
            </a:ext>
          </a:extLst>
        </p:cNvPr>
        <p:cNvGrpSpPr/>
        <p:nvPr/>
      </p:nvGrpSpPr>
      <p:grpSpPr>
        <a:xfrm>
          <a:off x="0" y="0"/>
          <a:ext cx="0" cy="0"/>
          <a:chOff x="0" y="0"/>
          <a:chExt cx="0" cy="0"/>
        </a:xfrm>
      </p:grpSpPr>
      <p:sp>
        <p:nvSpPr>
          <p:cNvPr id="281" name="Google Shape;281;g3507e83140a_1_67:notes">
            <a:extLst>
              <a:ext uri="{FF2B5EF4-FFF2-40B4-BE49-F238E27FC236}">
                <a16:creationId xmlns:a16="http://schemas.microsoft.com/office/drawing/2014/main" id="{5CE41890-5A53-D481-9C41-30F240BFD77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3507e83140a_1_67:notes">
            <a:extLst>
              <a:ext uri="{FF2B5EF4-FFF2-40B4-BE49-F238E27FC236}">
                <a16:creationId xmlns:a16="http://schemas.microsoft.com/office/drawing/2014/main" id="{B55B461D-EA65-5615-418D-1D48C502EC1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3752595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a:extLst>
            <a:ext uri="{FF2B5EF4-FFF2-40B4-BE49-F238E27FC236}">
              <a16:creationId xmlns:a16="http://schemas.microsoft.com/office/drawing/2014/main" id="{1B18B03E-6745-D2C2-C375-2952A160A52B}"/>
            </a:ext>
          </a:extLst>
        </p:cNvPr>
        <p:cNvGrpSpPr/>
        <p:nvPr/>
      </p:nvGrpSpPr>
      <p:grpSpPr>
        <a:xfrm>
          <a:off x="0" y="0"/>
          <a:ext cx="0" cy="0"/>
          <a:chOff x="0" y="0"/>
          <a:chExt cx="0" cy="0"/>
        </a:xfrm>
      </p:grpSpPr>
      <p:sp>
        <p:nvSpPr>
          <p:cNvPr id="281" name="Google Shape;281;g3507e83140a_1_67:notes">
            <a:extLst>
              <a:ext uri="{FF2B5EF4-FFF2-40B4-BE49-F238E27FC236}">
                <a16:creationId xmlns:a16="http://schemas.microsoft.com/office/drawing/2014/main" id="{7DD572AF-0DC9-E65E-E3F8-8CD445E06C6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3507e83140a_1_67:notes">
            <a:extLst>
              <a:ext uri="{FF2B5EF4-FFF2-40B4-BE49-F238E27FC236}">
                <a16:creationId xmlns:a16="http://schemas.microsoft.com/office/drawing/2014/main" id="{9B5346BB-6530-9332-22AC-B0BCAF9FF66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515215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356ae2e8954_1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356ae2e8954_1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a:extLst>
            <a:ext uri="{FF2B5EF4-FFF2-40B4-BE49-F238E27FC236}">
              <a16:creationId xmlns:a16="http://schemas.microsoft.com/office/drawing/2014/main" id="{46CC6E20-4A44-334C-585B-03C706827D63}"/>
            </a:ext>
          </a:extLst>
        </p:cNvPr>
        <p:cNvGrpSpPr/>
        <p:nvPr/>
      </p:nvGrpSpPr>
      <p:grpSpPr>
        <a:xfrm>
          <a:off x="0" y="0"/>
          <a:ext cx="0" cy="0"/>
          <a:chOff x="0" y="0"/>
          <a:chExt cx="0" cy="0"/>
        </a:xfrm>
      </p:grpSpPr>
      <p:sp>
        <p:nvSpPr>
          <p:cNvPr id="281" name="Google Shape;281;g3507e83140a_1_67:notes">
            <a:extLst>
              <a:ext uri="{FF2B5EF4-FFF2-40B4-BE49-F238E27FC236}">
                <a16:creationId xmlns:a16="http://schemas.microsoft.com/office/drawing/2014/main" id="{943E2471-7834-EF9B-96D4-934DD4B1B19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3507e83140a_1_67:notes">
            <a:extLst>
              <a:ext uri="{FF2B5EF4-FFF2-40B4-BE49-F238E27FC236}">
                <a16:creationId xmlns:a16="http://schemas.microsoft.com/office/drawing/2014/main" id="{F403391E-6421-2A5D-693D-425BF38F5BF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9049384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a:extLst>
            <a:ext uri="{FF2B5EF4-FFF2-40B4-BE49-F238E27FC236}">
              <a16:creationId xmlns:a16="http://schemas.microsoft.com/office/drawing/2014/main" id="{E651B6A5-FD1A-2A4D-40B9-8CA8BA2BFFC4}"/>
            </a:ext>
          </a:extLst>
        </p:cNvPr>
        <p:cNvGrpSpPr/>
        <p:nvPr/>
      </p:nvGrpSpPr>
      <p:grpSpPr>
        <a:xfrm>
          <a:off x="0" y="0"/>
          <a:ext cx="0" cy="0"/>
          <a:chOff x="0" y="0"/>
          <a:chExt cx="0" cy="0"/>
        </a:xfrm>
      </p:grpSpPr>
      <p:sp>
        <p:nvSpPr>
          <p:cNvPr id="281" name="Google Shape;281;g3507e83140a_1_67:notes">
            <a:extLst>
              <a:ext uri="{FF2B5EF4-FFF2-40B4-BE49-F238E27FC236}">
                <a16:creationId xmlns:a16="http://schemas.microsoft.com/office/drawing/2014/main" id="{525B49FE-60AE-4606-12BF-6B0AB948C4B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3507e83140a_1_67:notes">
            <a:extLst>
              <a:ext uri="{FF2B5EF4-FFF2-40B4-BE49-F238E27FC236}">
                <a16:creationId xmlns:a16="http://schemas.microsoft.com/office/drawing/2014/main" id="{53F7A5DE-DDE1-77F1-971E-F4F3D1345AB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593530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a:extLst>
            <a:ext uri="{FF2B5EF4-FFF2-40B4-BE49-F238E27FC236}">
              <a16:creationId xmlns:a16="http://schemas.microsoft.com/office/drawing/2014/main" id="{CA5DD960-CE47-57A5-C50D-F1B10036EACE}"/>
            </a:ext>
          </a:extLst>
        </p:cNvPr>
        <p:cNvGrpSpPr/>
        <p:nvPr/>
      </p:nvGrpSpPr>
      <p:grpSpPr>
        <a:xfrm>
          <a:off x="0" y="0"/>
          <a:ext cx="0" cy="0"/>
          <a:chOff x="0" y="0"/>
          <a:chExt cx="0" cy="0"/>
        </a:xfrm>
      </p:grpSpPr>
      <p:sp>
        <p:nvSpPr>
          <p:cNvPr id="281" name="Google Shape;281;g3507e83140a_1_67:notes">
            <a:extLst>
              <a:ext uri="{FF2B5EF4-FFF2-40B4-BE49-F238E27FC236}">
                <a16:creationId xmlns:a16="http://schemas.microsoft.com/office/drawing/2014/main" id="{5E9F4771-0B2D-FDF1-DDE7-5A50D49F414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3507e83140a_1_67:notes">
            <a:extLst>
              <a:ext uri="{FF2B5EF4-FFF2-40B4-BE49-F238E27FC236}">
                <a16:creationId xmlns:a16="http://schemas.microsoft.com/office/drawing/2014/main" id="{A7D4CECF-1ED7-F241-D68E-18761E355C5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9698047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a:extLst>
            <a:ext uri="{FF2B5EF4-FFF2-40B4-BE49-F238E27FC236}">
              <a16:creationId xmlns:a16="http://schemas.microsoft.com/office/drawing/2014/main" id="{9612AB71-1437-B7CF-61AD-7D85A8B5D780}"/>
            </a:ext>
          </a:extLst>
        </p:cNvPr>
        <p:cNvGrpSpPr/>
        <p:nvPr/>
      </p:nvGrpSpPr>
      <p:grpSpPr>
        <a:xfrm>
          <a:off x="0" y="0"/>
          <a:ext cx="0" cy="0"/>
          <a:chOff x="0" y="0"/>
          <a:chExt cx="0" cy="0"/>
        </a:xfrm>
      </p:grpSpPr>
      <p:sp>
        <p:nvSpPr>
          <p:cNvPr id="281" name="Google Shape;281;g3507e83140a_1_67:notes">
            <a:extLst>
              <a:ext uri="{FF2B5EF4-FFF2-40B4-BE49-F238E27FC236}">
                <a16:creationId xmlns:a16="http://schemas.microsoft.com/office/drawing/2014/main" id="{2410A689-9998-B7C2-E139-CEDF4C35F6D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3507e83140a_1_67:notes">
            <a:extLst>
              <a:ext uri="{FF2B5EF4-FFF2-40B4-BE49-F238E27FC236}">
                <a16:creationId xmlns:a16="http://schemas.microsoft.com/office/drawing/2014/main" id="{9134DD50-EEE1-A604-ECCA-27F767BBD73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8174029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a:extLst>
            <a:ext uri="{FF2B5EF4-FFF2-40B4-BE49-F238E27FC236}">
              <a16:creationId xmlns:a16="http://schemas.microsoft.com/office/drawing/2014/main" id="{ED375CDC-CD83-DD3A-9B95-B4291851E7E1}"/>
            </a:ext>
          </a:extLst>
        </p:cNvPr>
        <p:cNvGrpSpPr/>
        <p:nvPr/>
      </p:nvGrpSpPr>
      <p:grpSpPr>
        <a:xfrm>
          <a:off x="0" y="0"/>
          <a:ext cx="0" cy="0"/>
          <a:chOff x="0" y="0"/>
          <a:chExt cx="0" cy="0"/>
        </a:xfrm>
      </p:grpSpPr>
      <p:sp>
        <p:nvSpPr>
          <p:cNvPr id="281" name="Google Shape;281;g3507e83140a_1_67:notes">
            <a:extLst>
              <a:ext uri="{FF2B5EF4-FFF2-40B4-BE49-F238E27FC236}">
                <a16:creationId xmlns:a16="http://schemas.microsoft.com/office/drawing/2014/main" id="{FFBA5C58-D9DC-48AC-62F6-D10990BBA84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3507e83140a_1_67:notes">
            <a:extLst>
              <a:ext uri="{FF2B5EF4-FFF2-40B4-BE49-F238E27FC236}">
                <a16:creationId xmlns:a16="http://schemas.microsoft.com/office/drawing/2014/main" id="{A97FD82D-BB4E-0920-6724-6263670FF56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0539777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a:extLst>
            <a:ext uri="{FF2B5EF4-FFF2-40B4-BE49-F238E27FC236}">
              <a16:creationId xmlns:a16="http://schemas.microsoft.com/office/drawing/2014/main" id="{B9B9BE4E-5313-881E-F51F-FB5239FE5580}"/>
            </a:ext>
          </a:extLst>
        </p:cNvPr>
        <p:cNvGrpSpPr/>
        <p:nvPr/>
      </p:nvGrpSpPr>
      <p:grpSpPr>
        <a:xfrm>
          <a:off x="0" y="0"/>
          <a:ext cx="0" cy="0"/>
          <a:chOff x="0" y="0"/>
          <a:chExt cx="0" cy="0"/>
        </a:xfrm>
      </p:grpSpPr>
      <p:sp>
        <p:nvSpPr>
          <p:cNvPr id="281" name="Google Shape;281;g3507e83140a_1_67:notes">
            <a:extLst>
              <a:ext uri="{FF2B5EF4-FFF2-40B4-BE49-F238E27FC236}">
                <a16:creationId xmlns:a16="http://schemas.microsoft.com/office/drawing/2014/main" id="{D14F2309-ED6A-F030-2873-2C31D1DEC04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3507e83140a_1_67:notes">
            <a:extLst>
              <a:ext uri="{FF2B5EF4-FFF2-40B4-BE49-F238E27FC236}">
                <a16:creationId xmlns:a16="http://schemas.microsoft.com/office/drawing/2014/main" id="{A9618B41-C598-F3FA-BDFA-D76FFF4D11A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5910571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a:extLst>
            <a:ext uri="{FF2B5EF4-FFF2-40B4-BE49-F238E27FC236}">
              <a16:creationId xmlns:a16="http://schemas.microsoft.com/office/drawing/2014/main" id="{F17536CE-8668-8864-BA77-A5F99315B335}"/>
            </a:ext>
          </a:extLst>
        </p:cNvPr>
        <p:cNvGrpSpPr/>
        <p:nvPr/>
      </p:nvGrpSpPr>
      <p:grpSpPr>
        <a:xfrm>
          <a:off x="0" y="0"/>
          <a:ext cx="0" cy="0"/>
          <a:chOff x="0" y="0"/>
          <a:chExt cx="0" cy="0"/>
        </a:xfrm>
      </p:grpSpPr>
      <p:sp>
        <p:nvSpPr>
          <p:cNvPr id="281" name="Google Shape;281;g3507e83140a_1_67:notes">
            <a:extLst>
              <a:ext uri="{FF2B5EF4-FFF2-40B4-BE49-F238E27FC236}">
                <a16:creationId xmlns:a16="http://schemas.microsoft.com/office/drawing/2014/main" id="{9A395078-4EE3-F0D8-FDB1-73567C66ACA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3507e83140a_1_67:notes">
            <a:extLst>
              <a:ext uri="{FF2B5EF4-FFF2-40B4-BE49-F238E27FC236}">
                <a16:creationId xmlns:a16="http://schemas.microsoft.com/office/drawing/2014/main" id="{169627AB-768E-1692-A1EF-20F14BC3C00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9998226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a:extLst>
            <a:ext uri="{FF2B5EF4-FFF2-40B4-BE49-F238E27FC236}">
              <a16:creationId xmlns:a16="http://schemas.microsoft.com/office/drawing/2014/main" id="{1C53FCD6-43C3-47EA-30E0-0462CEA37402}"/>
            </a:ext>
          </a:extLst>
        </p:cNvPr>
        <p:cNvGrpSpPr/>
        <p:nvPr/>
      </p:nvGrpSpPr>
      <p:grpSpPr>
        <a:xfrm>
          <a:off x="0" y="0"/>
          <a:ext cx="0" cy="0"/>
          <a:chOff x="0" y="0"/>
          <a:chExt cx="0" cy="0"/>
        </a:xfrm>
      </p:grpSpPr>
      <p:sp>
        <p:nvSpPr>
          <p:cNvPr id="281" name="Google Shape;281;g3507e83140a_1_67:notes">
            <a:extLst>
              <a:ext uri="{FF2B5EF4-FFF2-40B4-BE49-F238E27FC236}">
                <a16:creationId xmlns:a16="http://schemas.microsoft.com/office/drawing/2014/main" id="{CAC8D5BF-4267-75D1-FA42-C7FF4D13B8B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3507e83140a_1_67:notes">
            <a:extLst>
              <a:ext uri="{FF2B5EF4-FFF2-40B4-BE49-F238E27FC236}">
                <a16:creationId xmlns:a16="http://schemas.microsoft.com/office/drawing/2014/main" id="{949EB2A3-B8B3-EF5C-BB8C-230E8289F60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6181291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a:extLst>
            <a:ext uri="{FF2B5EF4-FFF2-40B4-BE49-F238E27FC236}">
              <a16:creationId xmlns:a16="http://schemas.microsoft.com/office/drawing/2014/main" id="{2A0622AF-EE9A-4327-790C-38745D822B7D}"/>
            </a:ext>
          </a:extLst>
        </p:cNvPr>
        <p:cNvGrpSpPr/>
        <p:nvPr/>
      </p:nvGrpSpPr>
      <p:grpSpPr>
        <a:xfrm>
          <a:off x="0" y="0"/>
          <a:ext cx="0" cy="0"/>
          <a:chOff x="0" y="0"/>
          <a:chExt cx="0" cy="0"/>
        </a:xfrm>
      </p:grpSpPr>
      <p:sp>
        <p:nvSpPr>
          <p:cNvPr id="281" name="Google Shape;281;g3507e83140a_1_67:notes">
            <a:extLst>
              <a:ext uri="{FF2B5EF4-FFF2-40B4-BE49-F238E27FC236}">
                <a16:creationId xmlns:a16="http://schemas.microsoft.com/office/drawing/2014/main" id="{FC8BEA93-06F1-03B3-610D-2A37FAF2A31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3507e83140a_1_67:notes">
            <a:extLst>
              <a:ext uri="{FF2B5EF4-FFF2-40B4-BE49-F238E27FC236}">
                <a16:creationId xmlns:a16="http://schemas.microsoft.com/office/drawing/2014/main" id="{8FC78F12-CE24-DEEA-3A58-B99A966DD97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7719630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a:extLst>
            <a:ext uri="{FF2B5EF4-FFF2-40B4-BE49-F238E27FC236}">
              <a16:creationId xmlns:a16="http://schemas.microsoft.com/office/drawing/2014/main" id="{CF75B5E4-CE79-BBB7-0359-C61CE62D1C0C}"/>
            </a:ext>
          </a:extLst>
        </p:cNvPr>
        <p:cNvGrpSpPr/>
        <p:nvPr/>
      </p:nvGrpSpPr>
      <p:grpSpPr>
        <a:xfrm>
          <a:off x="0" y="0"/>
          <a:ext cx="0" cy="0"/>
          <a:chOff x="0" y="0"/>
          <a:chExt cx="0" cy="0"/>
        </a:xfrm>
      </p:grpSpPr>
      <p:sp>
        <p:nvSpPr>
          <p:cNvPr id="281" name="Google Shape;281;g3507e83140a_1_67:notes">
            <a:extLst>
              <a:ext uri="{FF2B5EF4-FFF2-40B4-BE49-F238E27FC236}">
                <a16:creationId xmlns:a16="http://schemas.microsoft.com/office/drawing/2014/main" id="{3A4068E6-A3A3-D0F8-703A-AD31C0316C0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3507e83140a_1_67:notes">
            <a:extLst>
              <a:ext uri="{FF2B5EF4-FFF2-40B4-BE49-F238E27FC236}">
                <a16:creationId xmlns:a16="http://schemas.microsoft.com/office/drawing/2014/main" id="{1E798FA7-B3F9-DA9B-900F-1B4DBCEB066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664384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356aea39eaf_0_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356aea39eaf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a:extLst>
            <a:ext uri="{FF2B5EF4-FFF2-40B4-BE49-F238E27FC236}">
              <a16:creationId xmlns:a16="http://schemas.microsoft.com/office/drawing/2014/main" id="{327E96BD-0FDE-4282-3F12-C995B34986A6}"/>
            </a:ext>
          </a:extLst>
        </p:cNvPr>
        <p:cNvGrpSpPr/>
        <p:nvPr/>
      </p:nvGrpSpPr>
      <p:grpSpPr>
        <a:xfrm>
          <a:off x="0" y="0"/>
          <a:ext cx="0" cy="0"/>
          <a:chOff x="0" y="0"/>
          <a:chExt cx="0" cy="0"/>
        </a:xfrm>
      </p:grpSpPr>
      <p:sp>
        <p:nvSpPr>
          <p:cNvPr id="281" name="Google Shape;281;g3507e83140a_1_67:notes">
            <a:extLst>
              <a:ext uri="{FF2B5EF4-FFF2-40B4-BE49-F238E27FC236}">
                <a16:creationId xmlns:a16="http://schemas.microsoft.com/office/drawing/2014/main" id="{AF748309-A604-9321-0456-DA1ABBE114C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3507e83140a_1_67:notes">
            <a:extLst>
              <a:ext uri="{FF2B5EF4-FFF2-40B4-BE49-F238E27FC236}">
                <a16:creationId xmlns:a16="http://schemas.microsoft.com/office/drawing/2014/main" id="{919ACB7D-DFB3-E647-7C0A-EF5EF906042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9035620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a:extLst>
            <a:ext uri="{FF2B5EF4-FFF2-40B4-BE49-F238E27FC236}">
              <a16:creationId xmlns:a16="http://schemas.microsoft.com/office/drawing/2014/main" id="{ED28A403-DE4A-6F76-3D70-4616DB89BD4A}"/>
            </a:ext>
          </a:extLst>
        </p:cNvPr>
        <p:cNvGrpSpPr/>
        <p:nvPr/>
      </p:nvGrpSpPr>
      <p:grpSpPr>
        <a:xfrm>
          <a:off x="0" y="0"/>
          <a:ext cx="0" cy="0"/>
          <a:chOff x="0" y="0"/>
          <a:chExt cx="0" cy="0"/>
        </a:xfrm>
      </p:grpSpPr>
      <p:sp>
        <p:nvSpPr>
          <p:cNvPr id="281" name="Google Shape;281;g3507e83140a_1_67:notes">
            <a:extLst>
              <a:ext uri="{FF2B5EF4-FFF2-40B4-BE49-F238E27FC236}">
                <a16:creationId xmlns:a16="http://schemas.microsoft.com/office/drawing/2014/main" id="{9D824DA6-7F70-6D9F-8782-0A31B7E46D4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3507e83140a_1_67:notes">
            <a:extLst>
              <a:ext uri="{FF2B5EF4-FFF2-40B4-BE49-F238E27FC236}">
                <a16:creationId xmlns:a16="http://schemas.microsoft.com/office/drawing/2014/main" id="{97BC74AC-4836-BEA2-C23A-E64EB2ACA17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5821183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a:extLst>
            <a:ext uri="{FF2B5EF4-FFF2-40B4-BE49-F238E27FC236}">
              <a16:creationId xmlns:a16="http://schemas.microsoft.com/office/drawing/2014/main" id="{ADF09408-BBB9-C512-AD0A-466E67F74AC6}"/>
            </a:ext>
          </a:extLst>
        </p:cNvPr>
        <p:cNvGrpSpPr/>
        <p:nvPr/>
      </p:nvGrpSpPr>
      <p:grpSpPr>
        <a:xfrm>
          <a:off x="0" y="0"/>
          <a:ext cx="0" cy="0"/>
          <a:chOff x="0" y="0"/>
          <a:chExt cx="0" cy="0"/>
        </a:xfrm>
      </p:grpSpPr>
      <p:sp>
        <p:nvSpPr>
          <p:cNvPr id="281" name="Google Shape;281;g3507e83140a_1_67:notes">
            <a:extLst>
              <a:ext uri="{FF2B5EF4-FFF2-40B4-BE49-F238E27FC236}">
                <a16:creationId xmlns:a16="http://schemas.microsoft.com/office/drawing/2014/main" id="{D6514EAF-EBD9-6394-2473-BF1B9194C84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3507e83140a_1_67:notes">
            <a:extLst>
              <a:ext uri="{FF2B5EF4-FFF2-40B4-BE49-F238E27FC236}">
                <a16:creationId xmlns:a16="http://schemas.microsoft.com/office/drawing/2014/main" id="{BBFB3AD3-1F2D-B239-BA3F-2579495606C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7745868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a:extLst>
            <a:ext uri="{FF2B5EF4-FFF2-40B4-BE49-F238E27FC236}">
              <a16:creationId xmlns:a16="http://schemas.microsoft.com/office/drawing/2014/main" id="{3D25F474-2EBA-407B-730E-6DE336E0A613}"/>
            </a:ext>
          </a:extLst>
        </p:cNvPr>
        <p:cNvGrpSpPr/>
        <p:nvPr/>
      </p:nvGrpSpPr>
      <p:grpSpPr>
        <a:xfrm>
          <a:off x="0" y="0"/>
          <a:ext cx="0" cy="0"/>
          <a:chOff x="0" y="0"/>
          <a:chExt cx="0" cy="0"/>
        </a:xfrm>
      </p:grpSpPr>
      <p:sp>
        <p:nvSpPr>
          <p:cNvPr id="281" name="Google Shape;281;g3507e83140a_1_67:notes">
            <a:extLst>
              <a:ext uri="{FF2B5EF4-FFF2-40B4-BE49-F238E27FC236}">
                <a16:creationId xmlns:a16="http://schemas.microsoft.com/office/drawing/2014/main" id="{B79CE7BD-9C0C-7B74-ABD7-A30EBEF923D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3507e83140a_1_67:notes">
            <a:extLst>
              <a:ext uri="{FF2B5EF4-FFF2-40B4-BE49-F238E27FC236}">
                <a16:creationId xmlns:a16="http://schemas.microsoft.com/office/drawing/2014/main" id="{7700C009-696A-FF10-3863-B8504F41369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8387518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a:extLst>
            <a:ext uri="{FF2B5EF4-FFF2-40B4-BE49-F238E27FC236}">
              <a16:creationId xmlns:a16="http://schemas.microsoft.com/office/drawing/2014/main" id="{146F2244-F30A-A7C3-B4AF-CB62BAE57292}"/>
            </a:ext>
          </a:extLst>
        </p:cNvPr>
        <p:cNvGrpSpPr/>
        <p:nvPr/>
      </p:nvGrpSpPr>
      <p:grpSpPr>
        <a:xfrm>
          <a:off x="0" y="0"/>
          <a:ext cx="0" cy="0"/>
          <a:chOff x="0" y="0"/>
          <a:chExt cx="0" cy="0"/>
        </a:xfrm>
      </p:grpSpPr>
      <p:sp>
        <p:nvSpPr>
          <p:cNvPr id="281" name="Google Shape;281;g3507e83140a_1_67:notes">
            <a:extLst>
              <a:ext uri="{FF2B5EF4-FFF2-40B4-BE49-F238E27FC236}">
                <a16:creationId xmlns:a16="http://schemas.microsoft.com/office/drawing/2014/main" id="{74ECF07A-0D30-6064-E424-B1DDDA42131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3507e83140a_1_67:notes">
            <a:extLst>
              <a:ext uri="{FF2B5EF4-FFF2-40B4-BE49-F238E27FC236}">
                <a16:creationId xmlns:a16="http://schemas.microsoft.com/office/drawing/2014/main" id="{6014A3BB-0E65-DFC8-5E30-FD7076025CB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302228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a:extLst>
            <a:ext uri="{FF2B5EF4-FFF2-40B4-BE49-F238E27FC236}">
              <a16:creationId xmlns:a16="http://schemas.microsoft.com/office/drawing/2014/main" id="{D48FA5B1-FB34-D9AC-00EA-24B644B5B56C}"/>
            </a:ext>
          </a:extLst>
        </p:cNvPr>
        <p:cNvGrpSpPr/>
        <p:nvPr/>
      </p:nvGrpSpPr>
      <p:grpSpPr>
        <a:xfrm>
          <a:off x="0" y="0"/>
          <a:ext cx="0" cy="0"/>
          <a:chOff x="0" y="0"/>
          <a:chExt cx="0" cy="0"/>
        </a:xfrm>
      </p:grpSpPr>
      <p:sp>
        <p:nvSpPr>
          <p:cNvPr id="281" name="Google Shape;281;g3507e83140a_1_67:notes">
            <a:extLst>
              <a:ext uri="{FF2B5EF4-FFF2-40B4-BE49-F238E27FC236}">
                <a16:creationId xmlns:a16="http://schemas.microsoft.com/office/drawing/2014/main" id="{248E25B9-A0EA-9D28-6CE3-9D80625A31D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3507e83140a_1_67:notes">
            <a:extLst>
              <a:ext uri="{FF2B5EF4-FFF2-40B4-BE49-F238E27FC236}">
                <a16:creationId xmlns:a16="http://schemas.microsoft.com/office/drawing/2014/main" id="{1CB766AA-BACB-0ABA-3DA0-D4CE0CDD42F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0182742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a:extLst>
            <a:ext uri="{FF2B5EF4-FFF2-40B4-BE49-F238E27FC236}">
              <a16:creationId xmlns:a16="http://schemas.microsoft.com/office/drawing/2014/main" id="{D3CACEDC-1781-241C-59C9-DC5D208CDEF2}"/>
            </a:ext>
          </a:extLst>
        </p:cNvPr>
        <p:cNvGrpSpPr/>
        <p:nvPr/>
      </p:nvGrpSpPr>
      <p:grpSpPr>
        <a:xfrm>
          <a:off x="0" y="0"/>
          <a:ext cx="0" cy="0"/>
          <a:chOff x="0" y="0"/>
          <a:chExt cx="0" cy="0"/>
        </a:xfrm>
      </p:grpSpPr>
      <p:sp>
        <p:nvSpPr>
          <p:cNvPr id="281" name="Google Shape;281;g3507e83140a_1_67:notes">
            <a:extLst>
              <a:ext uri="{FF2B5EF4-FFF2-40B4-BE49-F238E27FC236}">
                <a16:creationId xmlns:a16="http://schemas.microsoft.com/office/drawing/2014/main" id="{8E114A40-7D77-3E81-F5F4-B76610DD9C9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3507e83140a_1_67:notes">
            <a:extLst>
              <a:ext uri="{FF2B5EF4-FFF2-40B4-BE49-F238E27FC236}">
                <a16:creationId xmlns:a16="http://schemas.microsoft.com/office/drawing/2014/main" id="{5318AB08-E74D-278E-6E0C-A7B55C40FA3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4434983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3507e83140a_1_1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3507e83140a_1_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a:extLst>
            <a:ext uri="{FF2B5EF4-FFF2-40B4-BE49-F238E27FC236}">
              <a16:creationId xmlns:a16="http://schemas.microsoft.com/office/drawing/2014/main" id="{305F129F-49F2-B03C-388F-DF576640DAB1}"/>
            </a:ext>
          </a:extLst>
        </p:cNvPr>
        <p:cNvGrpSpPr/>
        <p:nvPr/>
      </p:nvGrpSpPr>
      <p:grpSpPr>
        <a:xfrm>
          <a:off x="0" y="0"/>
          <a:ext cx="0" cy="0"/>
          <a:chOff x="0" y="0"/>
          <a:chExt cx="0" cy="0"/>
        </a:xfrm>
      </p:grpSpPr>
      <p:sp>
        <p:nvSpPr>
          <p:cNvPr id="341" name="Google Shape;341;g3507e83140a_1_140:notes">
            <a:extLst>
              <a:ext uri="{FF2B5EF4-FFF2-40B4-BE49-F238E27FC236}">
                <a16:creationId xmlns:a16="http://schemas.microsoft.com/office/drawing/2014/main" id="{DF63A95A-68D5-B04E-C45A-C01F83351FA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3507e83140a_1_140:notes">
            <a:extLst>
              <a:ext uri="{FF2B5EF4-FFF2-40B4-BE49-F238E27FC236}">
                <a16:creationId xmlns:a16="http://schemas.microsoft.com/office/drawing/2014/main" id="{DE217BB0-2073-E05D-D047-CE1F1CCF43D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6975978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3507e83140a_1_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 name="Google Shape;354;g3507e83140a_1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356aea39eaf_0_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356aea39eaf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g35545bfa48a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7" name="Google Shape;367;g35545bfa48a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356aea39eaf_2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356aea39eaf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356aea39eaf_0_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356aea39eaf_0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‹N›</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3.png"/><Relationship Id="rId7"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hyperlink" Target="https://docs.ros.org/en/jazzy/Installation/Alternatives/macOS-Development-Setup.html" TargetMode="External"/><Relationship Id="rId4" Type="http://schemas.openxmlformats.org/officeDocument/2006/relationships/hyperlink" Target="https://docs.ros.org/en/jazzy/Installation/Ubuntu-Install-Debs.html"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5.jpg"/><Relationship Id="rId4" Type="http://schemas.openxmlformats.org/officeDocument/2006/relationships/image" Target="../media/image4.jpg"/></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hyperlink" Target="https://docs.ros.org/en/jazzy/Tutorials/Beginner-CLI-Tools/Introducing-Turtlesim/Introducing-Turtlesim.html"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3.png"/><Relationship Id="rId7"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hyperlink" Target="https://vim.rtorr.com/"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hyperlink" Target="https://github.com/LucaAttorrese/ROS-Workshop/"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7.xml"/><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5.xml"/><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7.xml"/><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4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8.xml"/><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4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9.xml"/><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0.xml"/><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5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1.xml"/><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5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2.xml"/><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5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3.xml"/><Relationship Id="rId1" Type="http://schemas.openxmlformats.org/officeDocument/2006/relationships/slideLayout" Target="../slideLayouts/slideLayout1.xml"/><Relationship Id="rId4" Type="http://schemas.openxmlformats.org/officeDocument/2006/relationships/image" Target="../media/image34.jpg"/></Relationships>
</file>

<file path=ppt/slides/_rels/slide5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5.xml"/><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5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6.xml"/><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5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7.xml"/><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5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8.xml"/><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5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9.xml"/><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0.xml"/><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6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1.xml"/><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6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2.xml"/><Relationship Id="rId1" Type="http://schemas.openxmlformats.org/officeDocument/2006/relationships/slideLayout" Target="../slideLayouts/slideLayout1.xml"/><Relationship Id="rId5" Type="http://schemas.openxmlformats.org/officeDocument/2006/relationships/image" Target="../media/image36.jpg"/><Relationship Id="rId4" Type="http://schemas.openxmlformats.org/officeDocument/2006/relationships/image" Target="../media/image35.png"/></Relationships>
</file>

<file path=ppt/slides/_rels/slide6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3.xml"/><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6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4.xml"/><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6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5.xml"/><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6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8.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9.xml"/><Relationship Id="rId1" Type="http://schemas.openxmlformats.org/officeDocument/2006/relationships/slideLayout" Target="../slideLayouts/slideLayout1.xml"/><Relationship Id="rId4" Type="http://schemas.openxmlformats.org/officeDocument/2006/relationships/image" Target="../media/image37.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0.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pic>
        <p:nvPicPr>
          <p:cNvPr id="55" name="Google Shape;55;p13" title="ChatGPT Image 26 apr 2025, 11_32_01.png"/>
          <p:cNvPicPr preferRelativeResize="0"/>
          <p:nvPr/>
        </p:nvPicPr>
        <p:blipFill rotWithShape="1">
          <a:blip r:embed="rId3">
            <a:alphaModFix/>
          </a:blip>
          <a:srcRect l="2277" r="94354"/>
          <a:stretch/>
        </p:blipFill>
        <p:spPr>
          <a:xfrm>
            <a:off x="142050" y="0"/>
            <a:ext cx="780177" cy="5143501"/>
          </a:xfrm>
          <a:prstGeom prst="rect">
            <a:avLst/>
          </a:prstGeom>
          <a:noFill/>
          <a:ln>
            <a:noFill/>
          </a:ln>
        </p:spPr>
      </p:pic>
      <p:pic>
        <p:nvPicPr>
          <p:cNvPr id="56" name="Google Shape;56;p13" title="ChatGPT Image 26 apr 2025, 11_32_01.png"/>
          <p:cNvPicPr preferRelativeResize="0"/>
          <p:nvPr/>
        </p:nvPicPr>
        <p:blipFill rotWithShape="1">
          <a:blip r:embed="rId3">
            <a:alphaModFix/>
          </a:blip>
          <a:srcRect r="98158"/>
          <a:stretch/>
        </p:blipFill>
        <p:spPr>
          <a:xfrm>
            <a:off x="0" y="0"/>
            <a:ext cx="196723" cy="5143501"/>
          </a:xfrm>
          <a:prstGeom prst="rect">
            <a:avLst/>
          </a:prstGeom>
          <a:noFill/>
          <a:ln>
            <a:noFill/>
          </a:ln>
        </p:spPr>
      </p:pic>
      <p:pic>
        <p:nvPicPr>
          <p:cNvPr id="57" name="Google Shape;57;p13" title="ChatGPT Image 26 apr 2025, 11_32_01.png"/>
          <p:cNvPicPr preferRelativeResize="0"/>
          <p:nvPr/>
        </p:nvPicPr>
        <p:blipFill rotWithShape="1">
          <a:blip r:embed="rId3">
            <a:alphaModFix/>
          </a:blip>
          <a:srcRect l="5621" r="2516"/>
          <a:stretch/>
        </p:blipFill>
        <p:spPr>
          <a:xfrm>
            <a:off x="878900" y="0"/>
            <a:ext cx="7087799" cy="5143501"/>
          </a:xfrm>
          <a:prstGeom prst="rect">
            <a:avLst/>
          </a:prstGeom>
          <a:noFill/>
          <a:ln>
            <a:noFill/>
          </a:ln>
        </p:spPr>
      </p:pic>
      <p:pic>
        <p:nvPicPr>
          <p:cNvPr id="58" name="Google Shape;58;p13" title="ChatGPT Image 26 apr 2025, 11_32_01.png"/>
          <p:cNvPicPr preferRelativeResize="0"/>
          <p:nvPr/>
        </p:nvPicPr>
        <p:blipFill rotWithShape="1">
          <a:blip r:embed="rId3">
            <a:alphaModFix/>
          </a:blip>
          <a:srcRect l="2277" r="94354"/>
          <a:stretch/>
        </p:blipFill>
        <p:spPr>
          <a:xfrm>
            <a:off x="7917378" y="0"/>
            <a:ext cx="1084573" cy="5143501"/>
          </a:xfrm>
          <a:prstGeom prst="rect">
            <a:avLst/>
          </a:prstGeom>
          <a:noFill/>
          <a:ln>
            <a:noFill/>
          </a:ln>
        </p:spPr>
      </p:pic>
      <p:pic>
        <p:nvPicPr>
          <p:cNvPr id="59" name="Google Shape;59;p13" title="ChatGPT Image 26 apr 2025, 11_32_01.png"/>
          <p:cNvPicPr preferRelativeResize="0"/>
          <p:nvPr/>
        </p:nvPicPr>
        <p:blipFill rotWithShape="1">
          <a:blip r:embed="rId3">
            <a:alphaModFix/>
          </a:blip>
          <a:srcRect l="98158"/>
          <a:stretch/>
        </p:blipFill>
        <p:spPr>
          <a:xfrm>
            <a:off x="8947275" y="0"/>
            <a:ext cx="196723" cy="5143501"/>
          </a:xfrm>
          <a:prstGeom prst="rect">
            <a:avLst/>
          </a:prstGeom>
          <a:noFill/>
          <a:ln>
            <a:noFill/>
          </a:ln>
        </p:spPr>
      </p:pic>
      <p:pic>
        <p:nvPicPr>
          <p:cNvPr id="60" name="Google Shape;60;p13"/>
          <p:cNvPicPr preferRelativeResize="0"/>
          <p:nvPr/>
        </p:nvPicPr>
        <p:blipFill rotWithShape="1">
          <a:blip r:embed="rId4">
            <a:alphaModFix/>
          </a:blip>
          <a:srcRect l="13714" t="12653" r="11952" b="31944"/>
          <a:stretch/>
        </p:blipFill>
        <p:spPr>
          <a:xfrm>
            <a:off x="7154702" y="1172975"/>
            <a:ext cx="1677599" cy="1250502"/>
          </a:xfrm>
          <a:prstGeom prst="rect">
            <a:avLst/>
          </a:prstGeom>
          <a:noFill/>
          <a:ln>
            <a:noFill/>
          </a:ln>
        </p:spPr>
      </p:pic>
      <p:sp>
        <p:nvSpPr>
          <p:cNvPr id="61" name="Google Shape;61;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a:t>
            </a:fld>
            <a:endParaRPr/>
          </a:p>
        </p:txBody>
      </p:sp>
      <p:sp>
        <p:nvSpPr>
          <p:cNvPr id="62" name="Google Shape;62;p13"/>
          <p:cNvSpPr txBox="1"/>
          <p:nvPr/>
        </p:nvSpPr>
        <p:spPr>
          <a:xfrm>
            <a:off x="766700" y="4250700"/>
            <a:ext cx="7312200" cy="892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600" b="1">
                <a:solidFill>
                  <a:srgbClr val="FF6300"/>
                </a:solidFill>
                <a:latin typeface="Antonio"/>
                <a:ea typeface="Antonio"/>
                <a:cs typeface="Antonio"/>
                <a:sym typeface="Antonio"/>
              </a:rPr>
              <a:t>06/05/25 - B15 LM4</a:t>
            </a:r>
            <a:endParaRPr sz="3000" b="1">
              <a:solidFill>
                <a:srgbClr val="FF6300"/>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2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p:txBody>
      </p:sp>
      <p:sp>
        <p:nvSpPr>
          <p:cNvPr id="179" name="Google Shape;179;p2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pic>
        <p:nvPicPr>
          <p:cNvPr id="180" name="Google Shape;180;p22" title="ChatGPT Image 26 apr 2025, 11_27_57.png"/>
          <p:cNvPicPr preferRelativeResize="0"/>
          <p:nvPr/>
        </p:nvPicPr>
        <p:blipFill rotWithShape="1">
          <a:blip r:embed="rId3">
            <a:alphaModFix/>
          </a:blip>
          <a:srcRect r="26713"/>
          <a:stretch/>
        </p:blipFill>
        <p:spPr>
          <a:xfrm>
            <a:off x="0" y="0"/>
            <a:ext cx="5654250" cy="5143501"/>
          </a:xfrm>
          <a:prstGeom prst="rect">
            <a:avLst/>
          </a:prstGeom>
          <a:noFill/>
          <a:ln>
            <a:noFill/>
          </a:ln>
        </p:spPr>
      </p:pic>
      <p:pic>
        <p:nvPicPr>
          <p:cNvPr id="181" name="Google Shape;181;p22" title="ChatGPT Image 26 apr 2025, 11_27_57.png"/>
          <p:cNvPicPr preferRelativeResize="0"/>
          <p:nvPr/>
        </p:nvPicPr>
        <p:blipFill rotWithShape="1">
          <a:blip r:embed="rId3">
            <a:alphaModFix/>
          </a:blip>
          <a:srcRect l="72171"/>
          <a:stretch/>
        </p:blipFill>
        <p:spPr>
          <a:xfrm>
            <a:off x="6996976" y="0"/>
            <a:ext cx="2147025" cy="5143501"/>
          </a:xfrm>
          <a:prstGeom prst="rect">
            <a:avLst/>
          </a:prstGeom>
          <a:noFill/>
          <a:ln>
            <a:noFill/>
          </a:ln>
        </p:spPr>
      </p:pic>
      <p:pic>
        <p:nvPicPr>
          <p:cNvPr id="182" name="Google Shape;182;p22" title="ChatGPT Image 26 apr 2025, 11_27_57.png"/>
          <p:cNvPicPr preferRelativeResize="0"/>
          <p:nvPr/>
        </p:nvPicPr>
        <p:blipFill rotWithShape="1">
          <a:blip r:embed="rId3">
            <a:alphaModFix/>
          </a:blip>
          <a:srcRect l="62189" r="26582"/>
          <a:stretch/>
        </p:blipFill>
        <p:spPr>
          <a:xfrm>
            <a:off x="5459325" y="0"/>
            <a:ext cx="1624274" cy="5143501"/>
          </a:xfrm>
          <a:prstGeom prst="rect">
            <a:avLst/>
          </a:prstGeom>
          <a:noFill/>
          <a:ln>
            <a:noFill/>
          </a:ln>
        </p:spPr>
      </p:pic>
      <p:pic>
        <p:nvPicPr>
          <p:cNvPr id="183" name="Google Shape;183;p22" title="ChatGPT Image 26 apr 2025, 11_27_57.png"/>
          <p:cNvPicPr preferRelativeResize="0"/>
          <p:nvPr/>
        </p:nvPicPr>
        <p:blipFill rotWithShape="1">
          <a:blip r:embed="rId3">
            <a:alphaModFix/>
          </a:blip>
          <a:srcRect l="62189" r="26582"/>
          <a:stretch/>
        </p:blipFill>
        <p:spPr>
          <a:xfrm>
            <a:off x="311708" y="0"/>
            <a:ext cx="6685275" cy="5143501"/>
          </a:xfrm>
          <a:prstGeom prst="rect">
            <a:avLst/>
          </a:prstGeom>
          <a:noFill/>
          <a:ln>
            <a:noFill/>
          </a:ln>
        </p:spPr>
      </p:pic>
      <p:sp>
        <p:nvSpPr>
          <p:cNvPr id="184" name="Google Shape;184;p22"/>
          <p:cNvSpPr txBox="1"/>
          <p:nvPr/>
        </p:nvSpPr>
        <p:spPr>
          <a:xfrm>
            <a:off x="369075" y="55225"/>
            <a:ext cx="6186000" cy="97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5500" b="1">
                <a:solidFill>
                  <a:srgbClr val="EAD9B4"/>
                </a:solidFill>
                <a:latin typeface="Antonio"/>
                <a:ea typeface="Antonio"/>
                <a:cs typeface="Antonio"/>
                <a:sym typeface="Antonio"/>
              </a:rPr>
              <a:t>ROS(1) vs ROS2</a:t>
            </a:r>
            <a:endParaRPr sz="5500" b="1">
              <a:solidFill>
                <a:srgbClr val="EAD9B4"/>
              </a:solidFill>
              <a:latin typeface="Antonio"/>
              <a:ea typeface="Antonio"/>
              <a:cs typeface="Antonio"/>
              <a:sym typeface="Antonio"/>
            </a:endParaRPr>
          </a:p>
        </p:txBody>
      </p:sp>
      <p:pic>
        <p:nvPicPr>
          <p:cNvPr id="185" name="Google Shape;185;p22"/>
          <p:cNvPicPr preferRelativeResize="0"/>
          <p:nvPr/>
        </p:nvPicPr>
        <p:blipFill>
          <a:blip r:embed="rId4">
            <a:alphaModFix/>
          </a:blip>
          <a:stretch>
            <a:fillRect/>
          </a:stretch>
        </p:blipFill>
        <p:spPr>
          <a:xfrm>
            <a:off x="164222" y="1026325"/>
            <a:ext cx="2598674" cy="3742076"/>
          </a:xfrm>
          <a:prstGeom prst="rect">
            <a:avLst/>
          </a:prstGeom>
          <a:noFill/>
          <a:ln>
            <a:noFill/>
          </a:ln>
        </p:spPr>
      </p:pic>
      <p:pic>
        <p:nvPicPr>
          <p:cNvPr id="186" name="Google Shape;186;p22"/>
          <p:cNvPicPr preferRelativeResize="0"/>
          <p:nvPr/>
        </p:nvPicPr>
        <p:blipFill>
          <a:blip r:embed="rId5">
            <a:alphaModFix/>
          </a:blip>
          <a:stretch>
            <a:fillRect/>
          </a:stretch>
        </p:blipFill>
        <p:spPr>
          <a:xfrm>
            <a:off x="2757375" y="1098225"/>
            <a:ext cx="6186000" cy="1914328"/>
          </a:xfrm>
          <a:prstGeom prst="rect">
            <a:avLst/>
          </a:prstGeom>
          <a:noFill/>
          <a:ln>
            <a:noFill/>
          </a:ln>
        </p:spPr>
      </p:pic>
      <p:pic>
        <p:nvPicPr>
          <p:cNvPr id="187" name="Google Shape;187;p22"/>
          <p:cNvPicPr preferRelativeResize="0"/>
          <p:nvPr/>
        </p:nvPicPr>
        <p:blipFill>
          <a:blip r:embed="rId6">
            <a:alphaModFix/>
          </a:blip>
          <a:stretch>
            <a:fillRect/>
          </a:stretch>
        </p:blipFill>
        <p:spPr>
          <a:xfrm>
            <a:off x="4987823" y="2834125"/>
            <a:ext cx="1624275" cy="16242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23"/>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p:txBody>
      </p:sp>
      <p:sp>
        <p:nvSpPr>
          <p:cNvPr id="193" name="Google Shape;193;p23"/>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pic>
        <p:nvPicPr>
          <p:cNvPr id="194" name="Google Shape;194;p23" title="ChatGPT Image 26 apr 2025, 11_27_57.png"/>
          <p:cNvPicPr preferRelativeResize="0"/>
          <p:nvPr/>
        </p:nvPicPr>
        <p:blipFill rotWithShape="1">
          <a:blip r:embed="rId3">
            <a:alphaModFix/>
          </a:blip>
          <a:srcRect r="26713"/>
          <a:stretch/>
        </p:blipFill>
        <p:spPr>
          <a:xfrm>
            <a:off x="0" y="0"/>
            <a:ext cx="5654250" cy="5143501"/>
          </a:xfrm>
          <a:prstGeom prst="rect">
            <a:avLst/>
          </a:prstGeom>
          <a:noFill/>
          <a:ln>
            <a:noFill/>
          </a:ln>
        </p:spPr>
      </p:pic>
      <p:pic>
        <p:nvPicPr>
          <p:cNvPr id="195" name="Google Shape;195;p23" title="ChatGPT Image 26 apr 2025, 11_27_57.png"/>
          <p:cNvPicPr preferRelativeResize="0"/>
          <p:nvPr/>
        </p:nvPicPr>
        <p:blipFill rotWithShape="1">
          <a:blip r:embed="rId3">
            <a:alphaModFix/>
          </a:blip>
          <a:srcRect l="72171"/>
          <a:stretch/>
        </p:blipFill>
        <p:spPr>
          <a:xfrm>
            <a:off x="6996976" y="0"/>
            <a:ext cx="2147025" cy="5143501"/>
          </a:xfrm>
          <a:prstGeom prst="rect">
            <a:avLst/>
          </a:prstGeom>
          <a:noFill/>
          <a:ln>
            <a:noFill/>
          </a:ln>
        </p:spPr>
      </p:pic>
      <p:pic>
        <p:nvPicPr>
          <p:cNvPr id="196" name="Google Shape;196;p23" title="ChatGPT Image 26 apr 2025, 11_27_57.png"/>
          <p:cNvPicPr preferRelativeResize="0"/>
          <p:nvPr/>
        </p:nvPicPr>
        <p:blipFill rotWithShape="1">
          <a:blip r:embed="rId3">
            <a:alphaModFix/>
          </a:blip>
          <a:srcRect l="62189" r="26582"/>
          <a:stretch/>
        </p:blipFill>
        <p:spPr>
          <a:xfrm>
            <a:off x="5459325" y="0"/>
            <a:ext cx="1624274" cy="5143501"/>
          </a:xfrm>
          <a:prstGeom prst="rect">
            <a:avLst/>
          </a:prstGeom>
          <a:noFill/>
          <a:ln>
            <a:noFill/>
          </a:ln>
        </p:spPr>
      </p:pic>
      <p:pic>
        <p:nvPicPr>
          <p:cNvPr id="197" name="Google Shape;197;p23" title="ChatGPT Image 26 apr 2025, 11_27_57.png"/>
          <p:cNvPicPr preferRelativeResize="0"/>
          <p:nvPr/>
        </p:nvPicPr>
        <p:blipFill rotWithShape="1">
          <a:blip r:embed="rId3">
            <a:alphaModFix/>
          </a:blip>
          <a:srcRect l="62189" r="26582"/>
          <a:stretch/>
        </p:blipFill>
        <p:spPr>
          <a:xfrm>
            <a:off x="311708" y="0"/>
            <a:ext cx="6685275" cy="5143501"/>
          </a:xfrm>
          <a:prstGeom prst="rect">
            <a:avLst/>
          </a:prstGeom>
          <a:noFill/>
          <a:ln>
            <a:noFill/>
          </a:ln>
        </p:spPr>
      </p:pic>
      <p:sp>
        <p:nvSpPr>
          <p:cNvPr id="198" name="Google Shape;198;p23"/>
          <p:cNvSpPr txBox="1"/>
          <p:nvPr/>
        </p:nvSpPr>
        <p:spPr>
          <a:xfrm>
            <a:off x="369075" y="55225"/>
            <a:ext cx="6186000" cy="97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5500" b="1">
                <a:solidFill>
                  <a:srgbClr val="EAD9B4"/>
                </a:solidFill>
                <a:latin typeface="Antonio"/>
                <a:ea typeface="Antonio"/>
                <a:cs typeface="Antonio"/>
                <a:sym typeface="Antonio"/>
              </a:rPr>
              <a:t>ROS: Nomenclature</a:t>
            </a:r>
            <a:endParaRPr sz="5500" b="1">
              <a:solidFill>
                <a:srgbClr val="EAD9B4"/>
              </a:solidFill>
              <a:latin typeface="Antonio"/>
              <a:ea typeface="Antonio"/>
              <a:cs typeface="Antonio"/>
              <a:sym typeface="Antonio"/>
            </a:endParaRPr>
          </a:p>
        </p:txBody>
      </p:sp>
      <p:sp>
        <p:nvSpPr>
          <p:cNvPr id="199" name="Google Shape;199;p23"/>
          <p:cNvSpPr txBox="1"/>
          <p:nvPr/>
        </p:nvSpPr>
        <p:spPr>
          <a:xfrm>
            <a:off x="445675" y="1249025"/>
            <a:ext cx="8218800" cy="288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300">
                <a:solidFill>
                  <a:schemeClr val="dk2"/>
                </a:solidFill>
                <a:latin typeface="Antonio"/>
                <a:ea typeface="Antonio"/>
                <a:cs typeface="Antonio"/>
                <a:sym typeface="Antonio"/>
              </a:rPr>
              <a:t>- </a:t>
            </a:r>
            <a:r>
              <a:rPr lang="en" sz="2300" b="1">
                <a:solidFill>
                  <a:srgbClr val="0E2944"/>
                </a:solidFill>
                <a:latin typeface="Antonio"/>
                <a:ea typeface="Antonio"/>
                <a:cs typeface="Antonio"/>
                <a:sym typeface="Antonio"/>
              </a:rPr>
              <a:t>Node</a:t>
            </a:r>
            <a:r>
              <a:rPr lang="en" sz="2300">
                <a:solidFill>
                  <a:schemeClr val="dk2"/>
                </a:solidFill>
                <a:latin typeface="Antonio"/>
                <a:ea typeface="Antonio"/>
                <a:cs typeface="Antonio"/>
                <a:sym typeface="Antonio"/>
              </a:rPr>
              <a:t>: a program (read a sensor, sensor fusion, control law…).</a:t>
            </a:r>
            <a:endParaRPr sz="2300">
              <a:solidFill>
                <a:schemeClr val="dk2"/>
              </a:solidFill>
              <a:latin typeface="Antonio"/>
              <a:ea typeface="Antonio"/>
              <a:cs typeface="Antonio"/>
              <a:sym typeface="Antonio"/>
            </a:endParaRPr>
          </a:p>
          <a:p>
            <a:pPr marL="0" lvl="0" indent="0" algn="l" rtl="0">
              <a:spcBef>
                <a:spcPts val="0"/>
              </a:spcBef>
              <a:spcAft>
                <a:spcPts val="0"/>
              </a:spcAft>
              <a:buNone/>
            </a:pPr>
            <a:r>
              <a:rPr lang="en" sz="2300">
                <a:solidFill>
                  <a:schemeClr val="dk2"/>
                </a:solidFill>
                <a:latin typeface="Antonio"/>
                <a:ea typeface="Antonio"/>
                <a:cs typeface="Antonio"/>
                <a:sym typeface="Antonio"/>
              </a:rPr>
              <a:t>- </a:t>
            </a:r>
            <a:r>
              <a:rPr lang="en" sz="2300" b="1">
                <a:solidFill>
                  <a:srgbClr val="0E2944"/>
                </a:solidFill>
                <a:latin typeface="Antonio"/>
                <a:ea typeface="Antonio"/>
                <a:cs typeface="Antonio"/>
                <a:sym typeface="Antonio"/>
              </a:rPr>
              <a:t>Topic</a:t>
            </a:r>
            <a:r>
              <a:rPr lang="en" sz="2300">
                <a:solidFill>
                  <a:schemeClr val="dk2"/>
                </a:solidFill>
                <a:latin typeface="Antonio"/>
                <a:ea typeface="Antonio"/>
                <a:cs typeface="Antonio"/>
                <a:sym typeface="Antonio"/>
              </a:rPr>
              <a:t>: bridge where different nodes can share data (continuously).</a:t>
            </a:r>
            <a:endParaRPr sz="2300">
              <a:solidFill>
                <a:schemeClr val="dk2"/>
              </a:solidFill>
              <a:latin typeface="Antonio"/>
              <a:ea typeface="Antonio"/>
              <a:cs typeface="Antonio"/>
              <a:sym typeface="Antonio"/>
            </a:endParaRPr>
          </a:p>
          <a:p>
            <a:pPr marL="0" lvl="0" indent="0" algn="l" rtl="0">
              <a:spcBef>
                <a:spcPts val="0"/>
              </a:spcBef>
              <a:spcAft>
                <a:spcPts val="0"/>
              </a:spcAft>
              <a:buNone/>
            </a:pPr>
            <a:r>
              <a:rPr lang="en" sz="2300">
                <a:solidFill>
                  <a:schemeClr val="dk2"/>
                </a:solidFill>
                <a:latin typeface="Antonio"/>
                <a:ea typeface="Antonio"/>
                <a:cs typeface="Antonio"/>
                <a:sym typeface="Antonio"/>
              </a:rPr>
              <a:t>- </a:t>
            </a:r>
            <a:r>
              <a:rPr lang="en" sz="2300" b="1">
                <a:solidFill>
                  <a:srgbClr val="0E2944"/>
                </a:solidFill>
                <a:latin typeface="Antonio"/>
                <a:ea typeface="Antonio"/>
                <a:cs typeface="Antonio"/>
                <a:sym typeface="Antonio"/>
              </a:rPr>
              <a:t>Service</a:t>
            </a:r>
            <a:r>
              <a:rPr lang="en" sz="2300">
                <a:solidFill>
                  <a:schemeClr val="dk2"/>
                </a:solidFill>
                <a:latin typeface="Antonio"/>
                <a:ea typeface="Antonio"/>
                <a:cs typeface="Antonio"/>
                <a:sym typeface="Antonio"/>
              </a:rPr>
              <a:t>: (one time) synchronous communication mechanism (ask for data or send interrupt).</a:t>
            </a:r>
            <a:endParaRPr sz="2300">
              <a:solidFill>
                <a:schemeClr val="dk2"/>
              </a:solidFill>
              <a:latin typeface="Antonio"/>
              <a:ea typeface="Antonio"/>
              <a:cs typeface="Antonio"/>
              <a:sym typeface="Antonio"/>
            </a:endParaRPr>
          </a:p>
          <a:p>
            <a:pPr marL="0" lvl="0" indent="0" algn="l" rtl="0">
              <a:spcBef>
                <a:spcPts val="0"/>
              </a:spcBef>
              <a:spcAft>
                <a:spcPts val="0"/>
              </a:spcAft>
              <a:buNone/>
            </a:pPr>
            <a:r>
              <a:rPr lang="en" sz="2300">
                <a:solidFill>
                  <a:schemeClr val="dk2"/>
                </a:solidFill>
                <a:latin typeface="Antonio"/>
                <a:ea typeface="Antonio"/>
                <a:cs typeface="Antonio"/>
                <a:sym typeface="Antonio"/>
              </a:rPr>
              <a:t>- </a:t>
            </a:r>
            <a:r>
              <a:rPr lang="en" sz="2300" b="1">
                <a:solidFill>
                  <a:srgbClr val="0E2944"/>
                </a:solidFill>
                <a:latin typeface="Antonio"/>
                <a:ea typeface="Antonio"/>
                <a:cs typeface="Antonio"/>
                <a:sym typeface="Antonio"/>
              </a:rPr>
              <a:t>Action</a:t>
            </a:r>
            <a:r>
              <a:rPr lang="en" sz="2300">
                <a:solidFill>
                  <a:schemeClr val="dk2"/>
                </a:solidFill>
                <a:latin typeface="Antonio"/>
                <a:ea typeface="Antonio"/>
                <a:cs typeface="Antonio"/>
                <a:sym typeface="Antonio"/>
              </a:rPr>
              <a:t>: is like a service, but for longer tasks that take time and can give feedback while running (follow a path with encoder feedback).</a:t>
            </a:r>
            <a:endParaRPr sz="2300">
              <a:solidFill>
                <a:schemeClr val="dk2"/>
              </a:solidFill>
              <a:latin typeface="Antonio"/>
              <a:ea typeface="Antonio"/>
              <a:cs typeface="Antonio"/>
              <a:sym typeface="Antonio"/>
            </a:endParaRPr>
          </a:p>
          <a:p>
            <a:pPr marL="0" lvl="0" indent="0" algn="l" rtl="0">
              <a:spcBef>
                <a:spcPts val="0"/>
              </a:spcBef>
              <a:spcAft>
                <a:spcPts val="0"/>
              </a:spcAft>
              <a:buNone/>
            </a:pPr>
            <a:endParaRPr sz="2100">
              <a:solidFill>
                <a:schemeClr val="dk2"/>
              </a:solidFill>
              <a:latin typeface="Antonio"/>
              <a:ea typeface="Antonio"/>
              <a:cs typeface="Antonio"/>
              <a:sym typeface="Antonio"/>
            </a:endParaRPr>
          </a:p>
        </p:txBody>
      </p:sp>
      <p:pic>
        <p:nvPicPr>
          <p:cNvPr id="200" name="Google Shape;200;p23"/>
          <p:cNvPicPr preferRelativeResize="0"/>
          <p:nvPr/>
        </p:nvPicPr>
        <p:blipFill>
          <a:blip r:embed="rId4">
            <a:alphaModFix/>
          </a:blip>
          <a:stretch>
            <a:fillRect/>
          </a:stretch>
        </p:blipFill>
        <p:spPr>
          <a:xfrm>
            <a:off x="2048375" y="3457800"/>
            <a:ext cx="4591751" cy="15774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24"/>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p:txBody>
      </p:sp>
      <p:sp>
        <p:nvSpPr>
          <p:cNvPr id="206" name="Google Shape;206;p24"/>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pic>
        <p:nvPicPr>
          <p:cNvPr id="207" name="Google Shape;207;p24" title="ChatGPT Image 26 apr 2025, 11_27_57.png"/>
          <p:cNvPicPr preferRelativeResize="0"/>
          <p:nvPr/>
        </p:nvPicPr>
        <p:blipFill rotWithShape="1">
          <a:blip r:embed="rId3">
            <a:alphaModFix/>
          </a:blip>
          <a:srcRect r="26713"/>
          <a:stretch/>
        </p:blipFill>
        <p:spPr>
          <a:xfrm>
            <a:off x="0" y="0"/>
            <a:ext cx="5654250" cy="5143501"/>
          </a:xfrm>
          <a:prstGeom prst="rect">
            <a:avLst/>
          </a:prstGeom>
          <a:noFill/>
          <a:ln>
            <a:noFill/>
          </a:ln>
        </p:spPr>
      </p:pic>
      <p:pic>
        <p:nvPicPr>
          <p:cNvPr id="208" name="Google Shape;208;p24" title="ChatGPT Image 26 apr 2025, 11_27_57.png"/>
          <p:cNvPicPr preferRelativeResize="0"/>
          <p:nvPr/>
        </p:nvPicPr>
        <p:blipFill rotWithShape="1">
          <a:blip r:embed="rId3">
            <a:alphaModFix/>
          </a:blip>
          <a:srcRect l="72171"/>
          <a:stretch/>
        </p:blipFill>
        <p:spPr>
          <a:xfrm>
            <a:off x="6996976" y="0"/>
            <a:ext cx="2147025" cy="5143501"/>
          </a:xfrm>
          <a:prstGeom prst="rect">
            <a:avLst/>
          </a:prstGeom>
          <a:noFill/>
          <a:ln>
            <a:noFill/>
          </a:ln>
        </p:spPr>
      </p:pic>
      <p:pic>
        <p:nvPicPr>
          <p:cNvPr id="209" name="Google Shape;209;p24" title="ChatGPT Image 26 apr 2025, 11_27_57.png"/>
          <p:cNvPicPr preferRelativeResize="0"/>
          <p:nvPr/>
        </p:nvPicPr>
        <p:blipFill rotWithShape="1">
          <a:blip r:embed="rId3">
            <a:alphaModFix/>
          </a:blip>
          <a:srcRect l="62189" r="26582"/>
          <a:stretch/>
        </p:blipFill>
        <p:spPr>
          <a:xfrm>
            <a:off x="5459325" y="0"/>
            <a:ext cx="1624274" cy="5143501"/>
          </a:xfrm>
          <a:prstGeom prst="rect">
            <a:avLst/>
          </a:prstGeom>
          <a:noFill/>
          <a:ln>
            <a:noFill/>
          </a:ln>
        </p:spPr>
      </p:pic>
      <p:pic>
        <p:nvPicPr>
          <p:cNvPr id="210" name="Google Shape;210;p24" title="ChatGPT Image 26 apr 2025, 11_27_57.png"/>
          <p:cNvPicPr preferRelativeResize="0"/>
          <p:nvPr/>
        </p:nvPicPr>
        <p:blipFill rotWithShape="1">
          <a:blip r:embed="rId3">
            <a:alphaModFix/>
          </a:blip>
          <a:srcRect l="62189" r="26582"/>
          <a:stretch/>
        </p:blipFill>
        <p:spPr>
          <a:xfrm>
            <a:off x="311708" y="0"/>
            <a:ext cx="6685275" cy="5143501"/>
          </a:xfrm>
          <a:prstGeom prst="rect">
            <a:avLst/>
          </a:prstGeom>
          <a:noFill/>
          <a:ln>
            <a:noFill/>
          </a:ln>
        </p:spPr>
      </p:pic>
      <p:sp>
        <p:nvSpPr>
          <p:cNvPr id="211" name="Google Shape;211;p24"/>
          <p:cNvSpPr txBox="1"/>
          <p:nvPr/>
        </p:nvSpPr>
        <p:spPr>
          <a:xfrm>
            <a:off x="369075" y="55225"/>
            <a:ext cx="6491400" cy="97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5500" b="1">
                <a:solidFill>
                  <a:srgbClr val="EAD9B4"/>
                </a:solidFill>
                <a:latin typeface="Antonio"/>
                <a:ea typeface="Antonio"/>
                <a:cs typeface="Antonio"/>
                <a:sym typeface="Antonio"/>
              </a:rPr>
              <a:t>Installation (Windows)</a:t>
            </a:r>
            <a:endParaRPr sz="5500" b="1">
              <a:solidFill>
                <a:srgbClr val="EAD9B4"/>
              </a:solidFill>
              <a:latin typeface="Antonio"/>
              <a:ea typeface="Antonio"/>
              <a:cs typeface="Antonio"/>
              <a:sym typeface="Antonio"/>
            </a:endParaRPr>
          </a:p>
        </p:txBody>
      </p:sp>
      <p:sp>
        <p:nvSpPr>
          <p:cNvPr id="212" name="Google Shape;212;p24"/>
          <p:cNvSpPr txBox="1"/>
          <p:nvPr/>
        </p:nvSpPr>
        <p:spPr>
          <a:xfrm>
            <a:off x="2726750" y="1202500"/>
            <a:ext cx="6105600" cy="2924100"/>
          </a:xfrm>
          <a:prstGeom prst="rect">
            <a:avLst/>
          </a:prstGeom>
          <a:noFill/>
          <a:ln>
            <a:noFill/>
          </a:ln>
        </p:spPr>
        <p:txBody>
          <a:bodyPr spcFirstLastPara="1" wrap="square" lIns="91425" tIns="91425" rIns="91425" bIns="91425" anchor="t" anchorCtr="0">
            <a:noAutofit/>
          </a:bodyPr>
          <a:lstStyle/>
          <a:p>
            <a:pPr marL="457200" lvl="0" indent="0" algn="l" rtl="0">
              <a:spcBef>
                <a:spcPts val="0"/>
              </a:spcBef>
              <a:spcAft>
                <a:spcPts val="0"/>
              </a:spcAft>
              <a:buNone/>
            </a:pPr>
            <a:r>
              <a:rPr lang="en" sz="2400" b="1">
                <a:solidFill>
                  <a:schemeClr val="dk2"/>
                </a:solidFill>
                <a:latin typeface="Antonio"/>
                <a:ea typeface="Antonio"/>
                <a:cs typeface="Antonio"/>
                <a:sym typeface="Antonio"/>
              </a:rPr>
              <a:t>Windows Subsystem for Linux: allows to simulate a Linux environment, with command-line tools and GUI</a:t>
            </a:r>
            <a:endParaRPr sz="2400" b="1">
              <a:solidFill>
                <a:schemeClr val="dk2"/>
              </a:solidFill>
              <a:latin typeface="Antonio"/>
              <a:ea typeface="Antonio"/>
              <a:cs typeface="Antonio"/>
              <a:sym typeface="Antonio"/>
            </a:endParaRPr>
          </a:p>
          <a:p>
            <a:pPr marL="457200" lvl="0" indent="0" algn="l" rtl="0">
              <a:spcBef>
                <a:spcPts val="0"/>
              </a:spcBef>
              <a:spcAft>
                <a:spcPts val="0"/>
              </a:spcAft>
              <a:buNone/>
            </a:pPr>
            <a:endParaRPr sz="2400" b="1">
              <a:solidFill>
                <a:schemeClr val="dk2"/>
              </a:solidFill>
              <a:latin typeface="Antonio"/>
              <a:ea typeface="Antonio"/>
              <a:cs typeface="Antonio"/>
              <a:sym typeface="Antonio"/>
            </a:endParaRPr>
          </a:p>
          <a:p>
            <a:pPr marL="457200" lvl="0" indent="0" algn="l" rtl="0">
              <a:spcBef>
                <a:spcPts val="0"/>
              </a:spcBef>
              <a:spcAft>
                <a:spcPts val="0"/>
              </a:spcAft>
              <a:buNone/>
            </a:pPr>
            <a:r>
              <a:rPr lang="en" sz="2400" b="1">
                <a:solidFill>
                  <a:schemeClr val="dk2"/>
                </a:solidFill>
                <a:latin typeface="Antonio"/>
                <a:ea typeface="Antonio"/>
                <a:cs typeface="Antonio"/>
                <a:sym typeface="Antonio"/>
              </a:rPr>
              <a:t>Uses Ubuntu 24.04 (Noble)</a:t>
            </a:r>
            <a:endParaRPr sz="2400" b="1">
              <a:solidFill>
                <a:schemeClr val="dk2"/>
              </a:solidFill>
              <a:latin typeface="Antonio"/>
              <a:ea typeface="Antonio"/>
              <a:cs typeface="Antonio"/>
              <a:sym typeface="Antonio"/>
            </a:endParaRPr>
          </a:p>
          <a:p>
            <a:pPr marL="457200" lvl="0" indent="0" algn="l" rtl="0">
              <a:spcBef>
                <a:spcPts val="0"/>
              </a:spcBef>
              <a:spcAft>
                <a:spcPts val="0"/>
              </a:spcAft>
              <a:buNone/>
            </a:pPr>
            <a:r>
              <a:rPr lang="en" sz="2400" b="1">
                <a:solidFill>
                  <a:schemeClr val="dk2"/>
                </a:solidFill>
                <a:latin typeface="Antonio"/>
                <a:ea typeface="Antonio"/>
                <a:cs typeface="Antonio"/>
                <a:sym typeface="Antonio"/>
              </a:rPr>
              <a:t>The compatible ros2 distribution is Jazzy Jalisco</a:t>
            </a:r>
            <a:endParaRPr sz="2400" b="1">
              <a:solidFill>
                <a:schemeClr val="dk2"/>
              </a:solidFill>
              <a:latin typeface="Antonio"/>
              <a:ea typeface="Antonio"/>
              <a:cs typeface="Antonio"/>
              <a:sym typeface="Antonio"/>
            </a:endParaRPr>
          </a:p>
        </p:txBody>
      </p:sp>
      <p:pic>
        <p:nvPicPr>
          <p:cNvPr id="213" name="Google Shape;213;p24"/>
          <p:cNvPicPr preferRelativeResize="0"/>
          <p:nvPr/>
        </p:nvPicPr>
        <p:blipFill>
          <a:blip r:embed="rId4">
            <a:alphaModFix/>
          </a:blip>
          <a:stretch>
            <a:fillRect/>
          </a:stretch>
        </p:blipFill>
        <p:spPr>
          <a:xfrm>
            <a:off x="239900" y="1278275"/>
            <a:ext cx="2838948" cy="258692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25"/>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p:txBody>
      </p:sp>
      <p:sp>
        <p:nvSpPr>
          <p:cNvPr id="219" name="Google Shape;219;p25"/>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pic>
        <p:nvPicPr>
          <p:cNvPr id="220" name="Google Shape;220;p25" title="ChatGPT Image 26 apr 2025, 11_27_57.png"/>
          <p:cNvPicPr preferRelativeResize="0"/>
          <p:nvPr/>
        </p:nvPicPr>
        <p:blipFill rotWithShape="1">
          <a:blip r:embed="rId3">
            <a:alphaModFix/>
          </a:blip>
          <a:srcRect r="26713"/>
          <a:stretch/>
        </p:blipFill>
        <p:spPr>
          <a:xfrm>
            <a:off x="0" y="0"/>
            <a:ext cx="5654250" cy="5143501"/>
          </a:xfrm>
          <a:prstGeom prst="rect">
            <a:avLst/>
          </a:prstGeom>
          <a:noFill/>
          <a:ln>
            <a:noFill/>
          </a:ln>
        </p:spPr>
      </p:pic>
      <p:pic>
        <p:nvPicPr>
          <p:cNvPr id="221" name="Google Shape;221;p25" title="ChatGPT Image 26 apr 2025, 11_27_57.png"/>
          <p:cNvPicPr preferRelativeResize="0"/>
          <p:nvPr/>
        </p:nvPicPr>
        <p:blipFill rotWithShape="1">
          <a:blip r:embed="rId3">
            <a:alphaModFix/>
          </a:blip>
          <a:srcRect l="72171"/>
          <a:stretch/>
        </p:blipFill>
        <p:spPr>
          <a:xfrm>
            <a:off x="6996976" y="0"/>
            <a:ext cx="2147025" cy="5143501"/>
          </a:xfrm>
          <a:prstGeom prst="rect">
            <a:avLst/>
          </a:prstGeom>
          <a:noFill/>
          <a:ln>
            <a:noFill/>
          </a:ln>
        </p:spPr>
      </p:pic>
      <p:pic>
        <p:nvPicPr>
          <p:cNvPr id="222" name="Google Shape;222;p25" title="ChatGPT Image 26 apr 2025, 11_27_57.png"/>
          <p:cNvPicPr preferRelativeResize="0"/>
          <p:nvPr/>
        </p:nvPicPr>
        <p:blipFill rotWithShape="1">
          <a:blip r:embed="rId3">
            <a:alphaModFix/>
          </a:blip>
          <a:srcRect l="62189" r="26582"/>
          <a:stretch/>
        </p:blipFill>
        <p:spPr>
          <a:xfrm>
            <a:off x="5459325" y="0"/>
            <a:ext cx="1624274" cy="5143501"/>
          </a:xfrm>
          <a:prstGeom prst="rect">
            <a:avLst/>
          </a:prstGeom>
          <a:noFill/>
          <a:ln>
            <a:noFill/>
          </a:ln>
        </p:spPr>
      </p:pic>
      <p:pic>
        <p:nvPicPr>
          <p:cNvPr id="223" name="Google Shape;223;p25" title="ChatGPT Image 26 apr 2025, 11_27_57.png"/>
          <p:cNvPicPr preferRelativeResize="0"/>
          <p:nvPr/>
        </p:nvPicPr>
        <p:blipFill rotWithShape="1">
          <a:blip r:embed="rId3">
            <a:alphaModFix/>
          </a:blip>
          <a:srcRect l="62189" r="26582"/>
          <a:stretch/>
        </p:blipFill>
        <p:spPr>
          <a:xfrm>
            <a:off x="311708" y="0"/>
            <a:ext cx="6685275" cy="5143501"/>
          </a:xfrm>
          <a:prstGeom prst="rect">
            <a:avLst/>
          </a:prstGeom>
          <a:noFill/>
          <a:ln>
            <a:noFill/>
          </a:ln>
        </p:spPr>
      </p:pic>
      <p:sp>
        <p:nvSpPr>
          <p:cNvPr id="224" name="Google Shape;224;p25"/>
          <p:cNvSpPr txBox="1"/>
          <p:nvPr/>
        </p:nvSpPr>
        <p:spPr>
          <a:xfrm>
            <a:off x="369075" y="55225"/>
            <a:ext cx="6491400" cy="97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5500" b="1">
                <a:solidFill>
                  <a:srgbClr val="EAD9B4"/>
                </a:solidFill>
                <a:latin typeface="Antonio"/>
                <a:ea typeface="Antonio"/>
                <a:cs typeface="Antonio"/>
                <a:sym typeface="Antonio"/>
              </a:rPr>
              <a:t>Installation (Windows)</a:t>
            </a:r>
            <a:endParaRPr sz="5500" b="1">
              <a:solidFill>
                <a:srgbClr val="EAD9B4"/>
              </a:solidFill>
              <a:latin typeface="Antonio"/>
              <a:ea typeface="Antonio"/>
              <a:cs typeface="Antonio"/>
              <a:sym typeface="Antonio"/>
            </a:endParaRPr>
          </a:p>
        </p:txBody>
      </p:sp>
      <p:sp>
        <p:nvSpPr>
          <p:cNvPr id="225" name="Google Shape;225;p25"/>
          <p:cNvSpPr txBox="1"/>
          <p:nvPr/>
        </p:nvSpPr>
        <p:spPr>
          <a:xfrm>
            <a:off x="613000" y="1296450"/>
            <a:ext cx="8149800" cy="2853600"/>
          </a:xfrm>
          <a:prstGeom prst="rect">
            <a:avLst/>
          </a:prstGeom>
          <a:noFill/>
          <a:ln>
            <a:noFill/>
          </a:ln>
        </p:spPr>
        <p:txBody>
          <a:bodyPr spcFirstLastPara="1" wrap="square" lIns="91425" tIns="91425" rIns="91425" bIns="91425" anchor="t" anchorCtr="0">
            <a:noAutofit/>
          </a:bodyPr>
          <a:lstStyle/>
          <a:p>
            <a:pPr marL="457200" lvl="0" indent="-412750" algn="l" rtl="0">
              <a:spcBef>
                <a:spcPts val="0"/>
              </a:spcBef>
              <a:spcAft>
                <a:spcPts val="0"/>
              </a:spcAft>
              <a:buClr>
                <a:schemeClr val="dk2"/>
              </a:buClr>
              <a:buSzPts val="2900"/>
              <a:buFont typeface="Antonio"/>
              <a:buChar char="-"/>
            </a:pPr>
            <a:r>
              <a:rPr lang="en" sz="2900" b="1" dirty="0">
                <a:solidFill>
                  <a:schemeClr val="dk2"/>
                </a:solidFill>
                <a:latin typeface="Antonio"/>
                <a:ea typeface="Antonio"/>
                <a:cs typeface="Antonio"/>
                <a:sym typeface="Antonio"/>
              </a:rPr>
              <a:t>Open Windows Powershell</a:t>
            </a:r>
            <a:endParaRPr sz="2900" b="1" dirty="0">
              <a:solidFill>
                <a:schemeClr val="dk2"/>
              </a:solidFill>
              <a:latin typeface="Antonio"/>
              <a:ea typeface="Antonio"/>
              <a:cs typeface="Antonio"/>
              <a:sym typeface="Antonio"/>
            </a:endParaRPr>
          </a:p>
          <a:p>
            <a:pPr marL="457200" lvl="0" indent="0" algn="l" rtl="0">
              <a:spcBef>
                <a:spcPts val="0"/>
              </a:spcBef>
              <a:spcAft>
                <a:spcPts val="0"/>
              </a:spcAft>
              <a:buNone/>
            </a:pPr>
            <a:r>
              <a:rPr lang="en" sz="2900" b="1" dirty="0">
                <a:solidFill>
                  <a:schemeClr val="dk1"/>
                </a:solidFill>
                <a:latin typeface="Consolas"/>
                <a:ea typeface="Consolas"/>
                <a:cs typeface="Consolas"/>
                <a:sym typeface="Consolas"/>
              </a:rPr>
              <a:t>wsl --install</a:t>
            </a:r>
            <a:endParaRPr sz="2900" b="1" dirty="0">
              <a:solidFill>
                <a:schemeClr val="dk1"/>
              </a:solidFill>
              <a:latin typeface="Consolas"/>
              <a:ea typeface="Consolas"/>
              <a:cs typeface="Consolas"/>
              <a:sym typeface="Consolas"/>
            </a:endParaRPr>
          </a:p>
          <a:p>
            <a:pPr marL="457200" lvl="0" indent="-412750" algn="l" rtl="0">
              <a:spcBef>
                <a:spcPts val="0"/>
              </a:spcBef>
              <a:spcAft>
                <a:spcPts val="0"/>
              </a:spcAft>
              <a:buClr>
                <a:schemeClr val="dk2"/>
              </a:buClr>
              <a:buSzPts val="2900"/>
              <a:buFont typeface="Antonio"/>
              <a:buChar char="-"/>
            </a:pPr>
            <a:r>
              <a:rPr lang="en" sz="2900" b="1" dirty="0">
                <a:solidFill>
                  <a:schemeClr val="dk2"/>
                </a:solidFill>
                <a:latin typeface="Antonio"/>
                <a:ea typeface="Antonio"/>
                <a:cs typeface="Antonio"/>
                <a:sym typeface="Antonio"/>
              </a:rPr>
              <a:t>First time may require username and password (p.s. Password don’t appears while typing!)</a:t>
            </a:r>
            <a:endParaRPr sz="1800" dirty="0">
              <a:solidFill>
                <a:schemeClr val="dk2"/>
              </a:solidFill>
            </a:endParaRPr>
          </a:p>
          <a:p>
            <a:pPr marL="0" lvl="0" indent="0" algn="l" rtl="0">
              <a:spcBef>
                <a:spcPts val="0"/>
              </a:spcBef>
              <a:spcAft>
                <a:spcPts val="0"/>
              </a:spcAft>
              <a:buNone/>
            </a:pPr>
            <a:endParaRPr sz="1800" dirty="0">
              <a:solidFill>
                <a:schemeClr val="dk2"/>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7">
          <a:extLst>
            <a:ext uri="{FF2B5EF4-FFF2-40B4-BE49-F238E27FC236}">
              <a16:creationId xmlns:a16="http://schemas.microsoft.com/office/drawing/2014/main" id="{983AE5C6-E795-7CAB-5DE1-46D2A1BF439C}"/>
            </a:ext>
          </a:extLst>
        </p:cNvPr>
        <p:cNvGrpSpPr/>
        <p:nvPr/>
      </p:nvGrpSpPr>
      <p:grpSpPr>
        <a:xfrm>
          <a:off x="0" y="0"/>
          <a:ext cx="0" cy="0"/>
          <a:chOff x="0" y="0"/>
          <a:chExt cx="0" cy="0"/>
        </a:xfrm>
      </p:grpSpPr>
      <p:sp>
        <p:nvSpPr>
          <p:cNvPr id="218" name="Google Shape;218;p25">
            <a:extLst>
              <a:ext uri="{FF2B5EF4-FFF2-40B4-BE49-F238E27FC236}">
                <a16:creationId xmlns:a16="http://schemas.microsoft.com/office/drawing/2014/main" id="{A7EC9C91-1FD4-7BCD-5C99-9CCD73C9BCE8}"/>
              </a:ext>
            </a:extLst>
          </p:cNvPr>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p:txBody>
      </p:sp>
      <p:sp>
        <p:nvSpPr>
          <p:cNvPr id="219" name="Google Shape;219;p25">
            <a:extLst>
              <a:ext uri="{FF2B5EF4-FFF2-40B4-BE49-F238E27FC236}">
                <a16:creationId xmlns:a16="http://schemas.microsoft.com/office/drawing/2014/main" id="{124D58CE-47D1-0481-CC9A-C983977A017B}"/>
              </a:ext>
            </a:extLst>
          </p:cNvPr>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pic>
        <p:nvPicPr>
          <p:cNvPr id="220" name="Google Shape;220;p25" title="ChatGPT Image 26 apr 2025, 11_27_57.png">
            <a:extLst>
              <a:ext uri="{FF2B5EF4-FFF2-40B4-BE49-F238E27FC236}">
                <a16:creationId xmlns:a16="http://schemas.microsoft.com/office/drawing/2014/main" id="{83F9C97B-29C4-50A4-BB4C-607D5BAA8CC4}"/>
              </a:ext>
            </a:extLst>
          </p:cNvPr>
          <p:cNvPicPr preferRelativeResize="0"/>
          <p:nvPr/>
        </p:nvPicPr>
        <p:blipFill rotWithShape="1">
          <a:blip r:embed="rId3">
            <a:alphaModFix/>
          </a:blip>
          <a:srcRect r="26713"/>
          <a:stretch/>
        </p:blipFill>
        <p:spPr>
          <a:xfrm>
            <a:off x="0" y="0"/>
            <a:ext cx="5654250" cy="5143501"/>
          </a:xfrm>
          <a:prstGeom prst="rect">
            <a:avLst/>
          </a:prstGeom>
          <a:noFill/>
          <a:ln>
            <a:noFill/>
          </a:ln>
        </p:spPr>
      </p:pic>
      <p:pic>
        <p:nvPicPr>
          <p:cNvPr id="221" name="Google Shape;221;p25" title="ChatGPT Image 26 apr 2025, 11_27_57.png">
            <a:extLst>
              <a:ext uri="{FF2B5EF4-FFF2-40B4-BE49-F238E27FC236}">
                <a16:creationId xmlns:a16="http://schemas.microsoft.com/office/drawing/2014/main" id="{EADE79BC-2FE7-35C5-C3F5-2B88232ECDBB}"/>
              </a:ext>
            </a:extLst>
          </p:cNvPr>
          <p:cNvPicPr preferRelativeResize="0"/>
          <p:nvPr/>
        </p:nvPicPr>
        <p:blipFill rotWithShape="1">
          <a:blip r:embed="rId3">
            <a:alphaModFix/>
          </a:blip>
          <a:srcRect l="72171"/>
          <a:stretch/>
        </p:blipFill>
        <p:spPr>
          <a:xfrm>
            <a:off x="6996976" y="0"/>
            <a:ext cx="2147025" cy="5143501"/>
          </a:xfrm>
          <a:prstGeom prst="rect">
            <a:avLst/>
          </a:prstGeom>
          <a:noFill/>
          <a:ln>
            <a:noFill/>
          </a:ln>
        </p:spPr>
      </p:pic>
      <p:pic>
        <p:nvPicPr>
          <p:cNvPr id="222" name="Google Shape;222;p25" title="ChatGPT Image 26 apr 2025, 11_27_57.png">
            <a:extLst>
              <a:ext uri="{FF2B5EF4-FFF2-40B4-BE49-F238E27FC236}">
                <a16:creationId xmlns:a16="http://schemas.microsoft.com/office/drawing/2014/main" id="{903B266F-6EC2-94E0-8EDE-4525A56547C6}"/>
              </a:ext>
            </a:extLst>
          </p:cNvPr>
          <p:cNvPicPr preferRelativeResize="0"/>
          <p:nvPr/>
        </p:nvPicPr>
        <p:blipFill rotWithShape="1">
          <a:blip r:embed="rId3">
            <a:alphaModFix/>
          </a:blip>
          <a:srcRect l="62189" r="26582"/>
          <a:stretch/>
        </p:blipFill>
        <p:spPr>
          <a:xfrm>
            <a:off x="5459325" y="0"/>
            <a:ext cx="1624274" cy="5143501"/>
          </a:xfrm>
          <a:prstGeom prst="rect">
            <a:avLst/>
          </a:prstGeom>
          <a:noFill/>
          <a:ln>
            <a:noFill/>
          </a:ln>
        </p:spPr>
      </p:pic>
      <p:pic>
        <p:nvPicPr>
          <p:cNvPr id="223" name="Google Shape;223;p25" title="ChatGPT Image 26 apr 2025, 11_27_57.png">
            <a:extLst>
              <a:ext uri="{FF2B5EF4-FFF2-40B4-BE49-F238E27FC236}">
                <a16:creationId xmlns:a16="http://schemas.microsoft.com/office/drawing/2014/main" id="{A2EC8AF4-D9FB-5D05-6305-E8EDDCA4BC23}"/>
              </a:ext>
            </a:extLst>
          </p:cNvPr>
          <p:cNvPicPr preferRelativeResize="0"/>
          <p:nvPr/>
        </p:nvPicPr>
        <p:blipFill rotWithShape="1">
          <a:blip r:embed="rId3">
            <a:alphaModFix/>
          </a:blip>
          <a:srcRect l="62189" r="26582"/>
          <a:stretch/>
        </p:blipFill>
        <p:spPr>
          <a:xfrm>
            <a:off x="311708" y="0"/>
            <a:ext cx="6685275" cy="5143501"/>
          </a:xfrm>
          <a:prstGeom prst="rect">
            <a:avLst/>
          </a:prstGeom>
          <a:noFill/>
          <a:ln>
            <a:noFill/>
          </a:ln>
        </p:spPr>
      </p:pic>
      <p:sp>
        <p:nvSpPr>
          <p:cNvPr id="224" name="Google Shape;224;p25">
            <a:extLst>
              <a:ext uri="{FF2B5EF4-FFF2-40B4-BE49-F238E27FC236}">
                <a16:creationId xmlns:a16="http://schemas.microsoft.com/office/drawing/2014/main" id="{F4A06C32-D5F1-B59B-E5F9-A78CDF944263}"/>
              </a:ext>
            </a:extLst>
          </p:cNvPr>
          <p:cNvSpPr txBox="1"/>
          <p:nvPr/>
        </p:nvSpPr>
        <p:spPr>
          <a:xfrm>
            <a:off x="369075" y="55225"/>
            <a:ext cx="6491400" cy="97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5500" b="1">
                <a:solidFill>
                  <a:srgbClr val="EAD9B4"/>
                </a:solidFill>
                <a:latin typeface="Antonio"/>
                <a:ea typeface="Antonio"/>
                <a:cs typeface="Antonio"/>
                <a:sym typeface="Antonio"/>
              </a:rPr>
              <a:t>Installation (Windows)</a:t>
            </a:r>
            <a:endParaRPr sz="5500" b="1">
              <a:solidFill>
                <a:srgbClr val="EAD9B4"/>
              </a:solidFill>
              <a:latin typeface="Antonio"/>
              <a:ea typeface="Antonio"/>
              <a:cs typeface="Antonio"/>
              <a:sym typeface="Antonio"/>
            </a:endParaRPr>
          </a:p>
        </p:txBody>
      </p:sp>
      <p:sp>
        <p:nvSpPr>
          <p:cNvPr id="225" name="Google Shape;225;p25">
            <a:extLst>
              <a:ext uri="{FF2B5EF4-FFF2-40B4-BE49-F238E27FC236}">
                <a16:creationId xmlns:a16="http://schemas.microsoft.com/office/drawing/2014/main" id="{61511A08-D352-5709-0959-653E3B051E5F}"/>
              </a:ext>
            </a:extLst>
          </p:cNvPr>
          <p:cNvSpPr txBox="1"/>
          <p:nvPr/>
        </p:nvSpPr>
        <p:spPr>
          <a:xfrm>
            <a:off x="613000" y="1296450"/>
            <a:ext cx="8149800" cy="2853600"/>
          </a:xfrm>
          <a:prstGeom prst="rect">
            <a:avLst/>
          </a:prstGeom>
          <a:noFill/>
          <a:ln>
            <a:noFill/>
          </a:ln>
        </p:spPr>
        <p:txBody>
          <a:bodyPr spcFirstLastPara="1" wrap="square" lIns="91425" tIns="91425" rIns="91425" bIns="91425" anchor="t" anchorCtr="0">
            <a:noAutofit/>
          </a:bodyPr>
          <a:lstStyle/>
          <a:p>
            <a:pPr marL="457200" lvl="0" indent="-412750" algn="l" rtl="0">
              <a:spcBef>
                <a:spcPts val="0"/>
              </a:spcBef>
              <a:spcAft>
                <a:spcPts val="0"/>
              </a:spcAft>
              <a:buClr>
                <a:schemeClr val="dk2"/>
              </a:buClr>
              <a:buSzPts val="2900"/>
              <a:buFont typeface="Antonio"/>
              <a:buChar char="-"/>
            </a:pPr>
            <a:r>
              <a:rPr lang="en" sz="2900" b="1" dirty="0">
                <a:solidFill>
                  <a:schemeClr val="dk2"/>
                </a:solidFill>
                <a:latin typeface="Antonio"/>
                <a:ea typeface="Antonio"/>
                <a:cs typeface="Antonio"/>
                <a:sym typeface="Antonio"/>
              </a:rPr>
              <a:t>If wsl is already installed it will open </a:t>
            </a:r>
            <a:r>
              <a:rPr lang="en" sz="2900" b="1" dirty="0">
                <a:solidFill>
                  <a:srgbClr val="C00000"/>
                </a:solidFill>
                <a:latin typeface="Antonio"/>
                <a:ea typeface="Antonio"/>
                <a:cs typeface="Antonio"/>
                <a:sym typeface="Antonio"/>
              </a:rPr>
              <a:t>(we noted that for someone instead a new installation starts. To avoid this problem, use the command </a:t>
            </a:r>
            <a:r>
              <a:rPr lang="en" sz="2900" b="1" dirty="0">
                <a:solidFill>
                  <a:schemeClr val="tx1"/>
                </a:solidFill>
                <a:latin typeface="Consolas" panose="020B0609020204030204" pitchFamily="49" charset="0"/>
                <a:ea typeface="Antonio"/>
                <a:cs typeface="Antonio"/>
                <a:sym typeface="Antonio"/>
              </a:rPr>
              <a:t>wsl</a:t>
            </a:r>
            <a:r>
              <a:rPr lang="en" sz="2900" b="1" dirty="0">
                <a:solidFill>
                  <a:srgbClr val="C00000"/>
                </a:solidFill>
                <a:latin typeface="Antonio"/>
                <a:ea typeface="Antonio"/>
                <a:cs typeface="Antonio"/>
                <a:sym typeface="Antonio"/>
              </a:rPr>
              <a:t> to open the linux environment)</a:t>
            </a:r>
            <a:endParaRPr sz="2900" b="1" dirty="0">
              <a:solidFill>
                <a:srgbClr val="C00000"/>
              </a:solidFill>
              <a:latin typeface="Antonio"/>
              <a:ea typeface="Antonio"/>
              <a:cs typeface="Antonio"/>
              <a:sym typeface="Antonio"/>
            </a:endParaRPr>
          </a:p>
          <a:p>
            <a:pPr marL="0" lvl="0" indent="0" algn="l" rtl="0">
              <a:spcBef>
                <a:spcPts val="0"/>
              </a:spcBef>
              <a:spcAft>
                <a:spcPts val="0"/>
              </a:spcAft>
              <a:buNone/>
            </a:pPr>
            <a:endParaRPr sz="1800" dirty="0">
              <a:solidFill>
                <a:schemeClr val="dk2"/>
              </a:solidFill>
            </a:endParaRPr>
          </a:p>
          <a:p>
            <a:pPr marL="0" lvl="0" indent="0" algn="l" rtl="0">
              <a:spcBef>
                <a:spcPts val="0"/>
              </a:spcBef>
              <a:spcAft>
                <a:spcPts val="0"/>
              </a:spcAft>
              <a:buNone/>
            </a:pPr>
            <a:endParaRPr sz="1800" dirty="0">
              <a:solidFill>
                <a:schemeClr val="dk2"/>
              </a:solidFill>
            </a:endParaRPr>
          </a:p>
        </p:txBody>
      </p:sp>
    </p:spTree>
    <p:extLst>
      <p:ext uri="{BB962C8B-B14F-4D97-AF65-F5344CB8AC3E}">
        <p14:creationId xmlns:p14="http://schemas.microsoft.com/office/powerpoint/2010/main" val="19264129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26"/>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p:txBody>
      </p:sp>
      <p:sp>
        <p:nvSpPr>
          <p:cNvPr id="231" name="Google Shape;231;p26"/>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pic>
        <p:nvPicPr>
          <p:cNvPr id="232" name="Google Shape;232;p26" title="ChatGPT Image 26 apr 2025, 11_27_57.png"/>
          <p:cNvPicPr preferRelativeResize="0"/>
          <p:nvPr/>
        </p:nvPicPr>
        <p:blipFill rotWithShape="1">
          <a:blip r:embed="rId3">
            <a:alphaModFix/>
          </a:blip>
          <a:srcRect r="26713"/>
          <a:stretch/>
        </p:blipFill>
        <p:spPr>
          <a:xfrm>
            <a:off x="0" y="0"/>
            <a:ext cx="5654250" cy="5143501"/>
          </a:xfrm>
          <a:prstGeom prst="rect">
            <a:avLst/>
          </a:prstGeom>
          <a:noFill/>
          <a:ln>
            <a:noFill/>
          </a:ln>
        </p:spPr>
      </p:pic>
      <p:pic>
        <p:nvPicPr>
          <p:cNvPr id="233" name="Google Shape;233;p26" title="ChatGPT Image 26 apr 2025, 11_27_57.png"/>
          <p:cNvPicPr preferRelativeResize="0"/>
          <p:nvPr/>
        </p:nvPicPr>
        <p:blipFill rotWithShape="1">
          <a:blip r:embed="rId3">
            <a:alphaModFix/>
          </a:blip>
          <a:srcRect l="72171"/>
          <a:stretch/>
        </p:blipFill>
        <p:spPr>
          <a:xfrm>
            <a:off x="6996976" y="0"/>
            <a:ext cx="2147025" cy="5143501"/>
          </a:xfrm>
          <a:prstGeom prst="rect">
            <a:avLst/>
          </a:prstGeom>
          <a:noFill/>
          <a:ln>
            <a:noFill/>
          </a:ln>
        </p:spPr>
      </p:pic>
      <p:pic>
        <p:nvPicPr>
          <p:cNvPr id="234" name="Google Shape;234;p26" title="ChatGPT Image 26 apr 2025, 11_27_57.png"/>
          <p:cNvPicPr preferRelativeResize="0"/>
          <p:nvPr/>
        </p:nvPicPr>
        <p:blipFill rotWithShape="1">
          <a:blip r:embed="rId3">
            <a:alphaModFix/>
          </a:blip>
          <a:srcRect l="62189" r="26582"/>
          <a:stretch/>
        </p:blipFill>
        <p:spPr>
          <a:xfrm>
            <a:off x="5459325" y="0"/>
            <a:ext cx="1624274" cy="5143501"/>
          </a:xfrm>
          <a:prstGeom prst="rect">
            <a:avLst/>
          </a:prstGeom>
          <a:noFill/>
          <a:ln>
            <a:noFill/>
          </a:ln>
        </p:spPr>
      </p:pic>
      <p:pic>
        <p:nvPicPr>
          <p:cNvPr id="235" name="Google Shape;235;p26" title="ChatGPT Image 26 apr 2025, 11_27_57.png"/>
          <p:cNvPicPr preferRelativeResize="0"/>
          <p:nvPr/>
        </p:nvPicPr>
        <p:blipFill rotWithShape="1">
          <a:blip r:embed="rId3">
            <a:alphaModFix/>
          </a:blip>
          <a:srcRect l="62189" r="26582"/>
          <a:stretch/>
        </p:blipFill>
        <p:spPr>
          <a:xfrm>
            <a:off x="311708" y="0"/>
            <a:ext cx="6685275" cy="5143501"/>
          </a:xfrm>
          <a:prstGeom prst="rect">
            <a:avLst/>
          </a:prstGeom>
          <a:noFill/>
          <a:ln>
            <a:noFill/>
          </a:ln>
        </p:spPr>
      </p:pic>
      <p:sp>
        <p:nvSpPr>
          <p:cNvPr id="236" name="Google Shape;236;p26"/>
          <p:cNvSpPr txBox="1"/>
          <p:nvPr/>
        </p:nvSpPr>
        <p:spPr>
          <a:xfrm>
            <a:off x="369075" y="55225"/>
            <a:ext cx="6491400" cy="97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5500" b="1">
                <a:solidFill>
                  <a:srgbClr val="EAD9B4"/>
                </a:solidFill>
                <a:latin typeface="Antonio"/>
                <a:ea typeface="Antonio"/>
                <a:cs typeface="Antonio"/>
                <a:sym typeface="Antonio"/>
              </a:rPr>
              <a:t>Installation</a:t>
            </a:r>
            <a:endParaRPr sz="5500" b="1">
              <a:solidFill>
                <a:srgbClr val="EAD9B4"/>
              </a:solidFill>
              <a:latin typeface="Antonio"/>
              <a:ea typeface="Antonio"/>
              <a:cs typeface="Antonio"/>
              <a:sym typeface="Antonio"/>
            </a:endParaRPr>
          </a:p>
        </p:txBody>
      </p:sp>
      <p:sp>
        <p:nvSpPr>
          <p:cNvPr id="237" name="Google Shape;237;p26"/>
          <p:cNvSpPr txBox="1"/>
          <p:nvPr/>
        </p:nvSpPr>
        <p:spPr>
          <a:xfrm>
            <a:off x="202750" y="1850000"/>
            <a:ext cx="8520600" cy="285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500" b="1" u="sng">
                <a:solidFill>
                  <a:schemeClr val="hlink"/>
                </a:solidFill>
                <a:latin typeface="Antonio"/>
                <a:ea typeface="Antonio"/>
                <a:cs typeface="Antonio"/>
                <a:sym typeface="Antonio"/>
                <a:hlinkClick r:id="rId4"/>
              </a:rPr>
              <a:t>https://docs.ros.org/en/jazzy/Installation/Ubuntu-Install-Debs.html</a:t>
            </a:r>
            <a:endParaRPr/>
          </a:p>
          <a:p>
            <a:pPr marL="457200" lvl="0" indent="0" algn="l" rtl="0">
              <a:spcBef>
                <a:spcPts val="0"/>
              </a:spcBef>
              <a:spcAft>
                <a:spcPts val="0"/>
              </a:spcAft>
              <a:buNone/>
            </a:pPr>
            <a:endParaRPr sz="2500" b="1">
              <a:solidFill>
                <a:schemeClr val="dk2"/>
              </a:solidFill>
              <a:latin typeface="Antonio"/>
              <a:ea typeface="Antonio"/>
              <a:cs typeface="Antonio"/>
              <a:sym typeface="Antonio"/>
            </a:endParaRPr>
          </a:p>
          <a:p>
            <a:pPr marL="457200" lvl="0" indent="0" algn="l" rtl="0">
              <a:spcBef>
                <a:spcPts val="0"/>
              </a:spcBef>
              <a:spcAft>
                <a:spcPts val="0"/>
              </a:spcAft>
              <a:buNone/>
            </a:pPr>
            <a:endParaRPr sz="2500" b="1">
              <a:solidFill>
                <a:schemeClr val="dk2"/>
              </a:solidFill>
              <a:latin typeface="Antonio"/>
              <a:ea typeface="Antonio"/>
              <a:cs typeface="Antonio"/>
              <a:sym typeface="Antonio"/>
            </a:endParaRPr>
          </a:p>
          <a:p>
            <a:pPr marL="0" lvl="0" indent="0" algn="l" rtl="0">
              <a:spcBef>
                <a:spcPts val="0"/>
              </a:spcBef>
              <a:spcAft>
                <a:spcPts val="0"/>
              </a:spcAft>
              <a:buNone/>
            </a:pPr>
            <a:r>
              <a:rPr lang="en" sz="2500" b="1" u="sng">
                <a:solidFill>
                  <a:schemeClr val="hlink"/>
                </a:solidFill>
                <a:latin typeface="Antonio"/>
                <a:ea typeface="Antonio"/>
                <a:cs typeface="Antonio"/>
                <a:sym typeface="Antonio"/>
                <a:hlinkClick r:id="rId5"/>
              </a:rPr>
              <a:t>https://docs.ros.org/en/jazzy/Installation/Alternatives/macOS-Development-Setup.html</a:t>
            </a:r>
            <a:r>
              <a:rPr lang="en" sz="2500" b="1">
                <a:solidFill>
                  <a:schemeClr val="dk2"/>
                </a:solidFill>
                <a:latin typeface="Antonio"/>
                <a:ea typeface="Antonio"/>
                <a:cs typeface="Antonio"/>
                <a:sym typeface="Antonio"/>
              </a:rPr>
              <a:t> </a:t>
            </a:r>
            <a:endParaRPr sz="2500" b="1">
              <a:solidFill>
                <a:schemeClr val="dk2"/>
              </a:solidFill>
              <a:latin typeface="Antonio"/>
              <a:ea typeface="Antonio"/>
              <a:cs typeface="Antonio"/>
              <a:sym typeface="Antonio"/>
            </a:endParaRPr>
          </a:p>
          <a:p>
            <a:pPr marL="457200" lvl="0" indent="0" algn="l" rtl="0">
              <a:spcBef>
                <a:spcPts val="0"/>
              </a:spcBef>
              <a:spcAft>
                <a:spcPts val="0"/>
              </a:spcAft>
              <a:buNone/>
            </a:pPr>
            <a:endParaRPr sz="2900" b="1">
              <a:solidFill>
                <a:schemeClr val="dk2"/>
              </a:solidFill>
              <a:latin typeface="Antonio"/>
              <a:ea typeface="Antonio"/>
              <a:cs typeface="Antonio"/>
              <a:sym typeface="Antonio"/>
            </a:endParaRPr>
          </a:p>
          <a:p>
            <a:pPr marL="0" lvl="0" indent="0" algn="l" rtl="0">
              <a:spcBef>
                <a:spcPts val="0"/>
              </a:spcBef>
              <a:spcAft>
                <a:spcPts val="0"/>
              </a:spcAft>
              <a:buNone/>
            </a:pPr>
            <a:endParaRPr sz="1800">
              <a:solidFill>
                <a:schemeClr val="dk2"/>
              </a:solidFill>
            </a:endParaRPr>
          </a:p>
          <a:p>
            <a:pPr marL="0" lvl="0" indent="0" algn="l" rtl="0">
              <a:spcBef>
                <a:spcPts val="0"/>
              </a:spcBef>
              <a:spcAft>
                <a:spcPts val="0"/>
              </a:spcAft>
              <a:buNone/>
            </a:pPr>
            <a:endParaRPr sz="1800">
              <a:solidFill>
                <a:schemeClr val="dk2"/>
              </a:solidFill>
            </a:endParaRPr>
          </a:p>
        </p:txBody>
      </p:sp>
      <p:pic>
        <p:nvPicPr>
          <p:cNvPr id="238" name="Google Shape;238;p26"/>
          <p:cNvPicPr preferRelativeResize="0"/>
          <p:nvPr/>
        </p:nvPicPr>
        <p:blipFill>
          <a:blip r:embed="rId6">
            <a:alphaModFix/>
          </a:blip>
          <a:stretch>
            <a:fillRect/>
          </a:stretch>
        </p:blipFill>
        <p:spPr>
          <a:xfrm>
            <a:off x="416200" y="1088175"/>
            <a:ext cx="699975" cy="699975"/>
          </a:xfrm>
          <a:prstGeom prst="rect">
            <a:avLst/>
          </a:prstGeom>
          <a:noFill/>
          <a:ln>
            <a:noFill/>
          </a:ln>
        </p:spPr>
      </p:pic>
      <p:pic>
        <p:nvPicPr>
          <p:cNvPr id="239" name="Google Shape;239;p26"/>
          <p:cNvPicPr preferRelativeResize="0"/>
          <p:nvPr/>
        </p:nvPicPr>
        <p:blipFill>
          <a:blip r:embed="rId7">
            <a:alphaModFix/>
          </a:blip>
          <a:stretch>
            <a:fillRect/>
          </a:stretch>
        </p:blipFill>
        <p:spPr>
          <a:xfrm>
            <a:off x="1311175" y="1123025"/>
            <a:ext cx="605725" cy="630275"/>
          </a:xfrm>
          <a:prstGeom prst="rect">
            <a:avLst/>
          </a:prstGeom>
          <a:noFill/>
          <a:ln>
            <a:noFill/>
          </a:ln>
        </p:spPr>
      </p:pic>
      <p:pic>
        <p:nvPicPr>
          <p:cNvPr id="240" name="Google Shape;240;p26"/>
          <p:cNvPicPr preferRelativeResize="0"/>
          <p:nvPr/>
        </p:nvPicPr>
        <p:blipFill>
          <a:blip r:embed="rId8">
            <a:alphaModFix/>
          </a:blip>
          <a:stretch>
            <a:fillRect/>
          </a:stretch>
        </p:blipFill>
        <p:spPr>
          <a:xfrm>
            <a:off x="416203" y="2797165"/>
            <a:ext cx="605725" cy="6057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p27"/>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p:txBody>
      </p:sp>
      <p:sp>
        <p:nvSpPr>
          <p:cNvPr id="246" name="Google Shape;246;p27"/>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pic>
        <p:nvPicPr>
          <p:cNvPr id="247" name="Google Shape;247;p27" title="ChatGPT Image 26 apr 2025, 11_27_57.png"/>
          <p:cNvPicPr preferRelativeResize="0"/>
          <p:nvPr/>
        </p:nvPicPr>
        <p:blipFill rotWithShape="1">
          <a:blip r:embed="rId3">
            <a:alphaModFix/>
          </a:blip>
          <a:srcRect r="26713"/>
          <a:stretch/>
        </p:blipFill>
        <p:spPr>
          <a:xfrm>
            <a:off x="0" y="0"/>
            <a:ext cx="5654250" cy="5143501"/>
          </a:xfrm>
          <a:prstGeom prst="rect">
            <a:avLst/>
          </a:prstGeom>
          <a:noFill/>
          <a:ln>
            <a:noFill/>
          </a:ln>
        </p:spPr>
      </p:pic>
      <p:pic>
        <p:nvPicPr>
          <p:cNvPr id="248" name="Google Shape;248;p27" title="ChatGPT Image 26 apr 2025, 11_27_57.png"/>
          <p:cNvPicPr preferRelativeResize="0"/>
          <p:nvPr/>
        </p:nvPicPr>
        <p:blipFill rotWithShape="1">
          <a:blip r:embed="rId3">
            <a:alphaModFix/>
          </a:blip>
          <a:srcRect l="72171"/>
          <a:stretch/>
        </p:blipFill>
        <p:spPr>
          <a:xfrm>
            <a:off x="6996976" y="0"/>
            <a:ext cx="2147025" cy="5143501"/>
          </a:xfrm>
          <a:prstGeom prst="rect">
            <a:avLst/>
          </a:prstGeom>
          <a:noFill/>
          <a:ln>
            <a:noFill/>
          </a:ln>
        </p:spPr>
      </p:pic>
      <p:pic>
        <p:nvPicPr>
          <p:cNvPr id="249" name="Google Shape;249;p27" title="ChatGPT Image 26 apr 2025, 11_27_57.png"/>
          <p:cNvPicPr preferRelativeResize="0"/>
          <p:nvPr/>
        </p:nvPicPr>
        <p:blipFill rotWithShape="1">
          <a:blip r:embed="rId3">
            <a:alphaModFix/>
          </a:blip>
          <a:srcRect l="62189" r="26582"/>
          <a:stretch/>
        </p:blipFill>
        <p:spPr>
          <a:xfrm>
            <a:off x="5459325" y="0"/>
            <a:ext cx="1624274" cy="5143501"/>
          </a:xfrm>
          <a:prstGeom prst="rect">
            <a:avLst/>
          </a:prstGeom>
          <a:noFill/>
          <a:ln>
            <a:noFill/>
          </a:ln>
        </p:spPr>
      </p:pic>
      <p:pic>
        <p:nvPicPr>
          <p:cNvPr id="250" name="Google Shape;250;p27" title="ChatGPT Image 26 apr 2025, 11_27_57.png"/>
          <p:cNvPicPr preferRelativeResize="0"/>
          <p:nvPr/>
        </p:nvPicPr>
        <p:blipFill rotWithShape="1">
          <a:blip r:embed="rId3">
            <a:alphaModFix/>
          </a:blip>
          <a:srcRect l="62189" r="26582"/>
          <a:stretch/>
        </p:blipFill>
        <p:spPr>
          <a:xfrm>
            <a:off x="311708" y="0"/>
            <a:ext cx="6685275" cy="5143501"/>
          </a:xfrm>
          <a:prstGeom prst="rect">
            <a:avLst/>
          </a:prstGeom>
          <a:noFill/>
          <a:ln>
            <a:noFill/>
          </a:ln>
        </p:spPr>
      </p:pic>
      <p:sp>
        <p:nvSpPr>
          <p:cNvPr id="251" name="Google Shape;251;p27"/>
          <p:cNvSpPr txBox="1"/>
          <p:nvPr/>
        </p:nvSpPr>
        <p:spPr>
          <a:xfrm>
            <a:off x="369075" y="55225"/>
            <a:ext cx="6491400" cy="97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5500" b="1">
                <a:solidFill>
                  <a:srgbClr val="EAD9B4"/>
                </a:solidFill>
                <a:latin typeface="Antonio"/>
                <a:ea typeface="Antonio"/>
                <a:cs typeface="Antonio"/>
                <a:sym typeface="Antonio"/>
              </a:rPr>
              <a:t>Ex1.1: Turtlebot</a:t>
            </a:r>
            <a:endParaRPr sz="5500" b="1">
              <a:solidFill>
                <a:srgbClr val="EAD9B4"/>
              </a:solidFill>
              <a:latin typeface="Antonio"/>
              <a:ea typeface="Antonio"/>
              <a:cs typeface="Antonio"/>
              <a:sym typeface="Antonio"/>
            </a:endParaRPr>
          </a:p>
        </p:txBody>
      </p:sp>
      <p:sp>
        <p:nvSpPr>
          <p:cNvPr id="252" name="Google Shape;252;p27"/>
          <p:cNvSpPr txBox="1"/>
          <p:nvPr/>
        </p:nvSpPr>
        <p:spPr>
          <a:xfrm>
            <a:off x="369075" y="2044550"/>
            <a:ext cx="8463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253" name="Google Shape;253;p27"/>
          <p:cNvSpPr txBox="1"/>
          <p:nvPr/>
        </p:nvSpPr>
        <p:spPr>
          <a:xfrm>
            <a:off x="311700" y="1150650"/>
            <a:ext cx="8697900" cy="2416016"/>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900" b="1" dirty="0">
                <a:solidFill>
                  <a:schemeClr val="dk2"/>
                </a:solidFill>
                <a:latin typeface="Consolas"/>
                <a:ea typeface="Consolas"/>
                <a:cs typeface="Consolas"/>
                <a:sym typeface="Consolas"/>
              </a:rPr>
              <a:t>[Win/Ub: </a:t>
            </a:r>
            <a:r>
              <a:rPr lang="en" sz="2900" b="1" dirty="0">
                <a:solidFill>
                  <a:schemeClr val="dk1"/>
                </a:solidFill>
                <a:latin typeface="Consolas"/>
                <a:ea typeface="Consolas"/>
                <a:cs typeface="Consolas"/>
                <a:sym typeface="Consolas"/>
              </a:rPr>
              <a:t>tmux</a:t>
            </a:r>
            <a:r>
              <a:rPr lang="en" sz="2900" b="1" dirty="0">
                <a:solidFill>
                  <a:schemeClr val="dk2"/>
                </a:solidFill>
                <a:latin typeface="Consolas"/>
                <a:ea typeface="Consolas"/>
                <a:cs typeface="Consolas"/>
                <a:sym typeface="Consolas"/>
              </a:rPr>
              <a:t>]</a:t>
            </a:r>
          </a:p>
          <a:p>
            <a:pPr marL="0" lvl="0" indent="0" algn="l" rtl="0">
              <a:spcBef>
                <a:spcPts val="0"/>
              </a:spcBef>
              <a:spcAft>
                <a:spcPts val="0"/>
              </a:spcAft>
              <a:buNone/>
            </a:pPr>
            <a:r>
              <a:rPr lang="en" sz="2900" b="1" dirty="0">
                <a:solidFill>
                  <a:srgbClr val="C00000"/>
                </a:solidFill>
                <a:latin typeface="Consolas"/>
                <a:ea typeface="Consolas"/>
                <a:cs typeface="Consolas"/>
                <a:sym typeface="Consolas"/>
              </a:rPr>
              <a:t>What is tmux? </a:t>
            </a:r>
            <a:r>
              <a:rPr lang="it-IT" sz="2900" b="1" dirty="0">
                <a:solidFill>
                  <a:srgbClr val="C00000"/>
                </a:solidFill>
                <a:latin typeface="Consolas"/>
                <a:ea typeface="Consolas"/>
                <a:cs typeface="Consolas"/>
                <a:sym typeface="Consolas"/>
              </a:rPr>
              <a:t>I</a:t>
            </a:r>
            <a:r>
              <a:rPr lang="en" sz="2900" b="1" dirty="0">
                <a:solidFill>
                  <a:srgbClr val="C00000"/>
                </a:solidFill>
                <a:latin typeface="Consolas"/>
                <a:ea typeface="Consolas"/>
                <a:cs typeface="Consolas"/>
                <a:sym typeface="Consolas"/>
              </a:rPr>
              <a:t>s a tool for terminals management; tmux = terminal multiplexer</a:t>
            </a:r>
          </a:p>
          <a:p>
            <a:pPr marL="0" lvl="0" indent="0" algn="l" rtl="0">
              <a:spcBef>
                <a:spcPts val="0"/>
              </a:spcBef>
              <a:spcAft>
                <a:spcPts val="0"/>
              </a:spcAft>
              <a:buNone/>
            </a:pPr>
            <a:r>
              <a:rPr lang="en" sz="2900" b="1" dirty="0">
                <a:solidFill>
                  <a:srgbClr val="C00000"/>
                </a:solidFill>
                <a:latin typeface="Consolas"/>
                <a:ea typeface="Consolas"/>
                <a:cs typeface="Consolas"/>
                <a:sym typeface="Consolas"/>
              </a:rPr>
              <a:t>In the next slide you can find a cheatsheet with the necessary commands</a:t>
            </a:r>
            <a:endParaRPr sz="2900" b="1" dirty="0">
              <a:solidFill>
                <a:srgbClr val="C00000"/>
              </a:solidFill>
              <a:latin typeface="Consolas"/>
              <a:ea typeface="Consolas"/>
              <a:cs typeface="Consolas"/>
              <a:sym typeface="Consolas"/>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p28"/>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p:txBody>
      </p:sp>
      <p:sp>
        <p:nvSpPr>
          <p:cNvPr id="259" name="Google Shape;259;p28"/>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pic>
        <p:nvPicPr>
          <p:cNvPr id="260" name="Google Shape;260;p28" title="ChatGPT Image 26 apr 2025, 11_27_57.png"/>
          <p:cNvPicPr preferRelativeResize="0"/>
          <p:nvPr/>
        </p:nvPicPr>
        <p:blipFill rotWithShape="1">
          <a:blip r:embed="rId3">
            <a:alphaModFix/>
          </a:blip>
          <a:srcRect r="26713"/>
          <a:stretch/>
        </p:blipFill>
        <p:spPr>
          <a:xfrm>
            <a:off x="0" y="0"/>
            <a:ext cx="5654250" cy="5143501"/>
          </a:xfrm>
          <a:prstGeom prst="rect">
            <a:avLst/>
          </a:prstGeom>
          <a:noFill/>
          <a:ln>
            <a:noFill/>
          </a:ln>
        </p:spPr>
      </p:pic>
      <p:pic>
        <p:nvPicPr>
          <p:cNvPr id="261" name="Google Shape;261;p28" title="ChatGPT Image 26 apr 2025, 11_27_57.png"/>
          <p:cNvPicPr preferRelativeResize="0"/>
          <p:nvPr/>
        </p:nvPicPr>
        <p:blipFill rotWithShape="1">
          <a:blip r:embed="rId3">
            <a:alphaModFix/>
          </a:blip>
          <a:srcRect l="72171"/>
          <a:stretch/>
        </p:blipFill>
        <p:spPr>
          <a:xfrm>
            <a:off x="6996976" y="0"/>
            <a:ext cx="2147025" cy="5143501"/>
          </a:xfrm>
          <a:prstGeom prst="rect">
            <a:avLst/>
          </a:prstGeom>
          <a:noFill/>
          <a:ln>
            <a:noFill/>
          </a:ln>
        </p:spPr>
      </p:pic>
      <p:pic>
        <p:nvPicPr>
          <p:cNvPr id="262" name="Google Shape;262;p28" title="ChatGPT Image 26 apr 2025, 11_27_57.png"/>
          <p:cNvPicPr preferRelativeResize="0"/>
          <p:nvPr/>
        </p:nvPicPr>
        <p:blipFill rotWithShape="1">
          <a:blip r:embed="rId3">
            <a:alphaModFix/>
          </a:blip>
          <a:srcRect l="62189" r="26582"/>
          <a:stretch/>
        </p:blipFill>
        <p:spPr>
          <a:xfrm>
            <a:off x="5459325" y="0"/>
            <a:ext cx="1624274" cy="5143501"/>
          </a:xfrm>
          <a:prstGeom prst="rect">
            <a:avLst/>
          </a:prstGeom>
          <a:noFill/>
          <a:ln>
            <a:noFill/>
          </a:ln>
        </p:spPr>
      </p:pic>
      <p:pic>
        <p:nvPicPr>
          <p:cNvPr id="263" name="Google Shape;263;p28" title="ChatGPT Image 26 apr 2025, 11_27_57.png"/>
          <p:cNvPicPr preferRelativeResize="0"/>
          <p:nvPr/>
        </p:nvPicPr>
        <p:blipFill rotWithShape="1">
          <a:blip r:embed="rId3">
            <a:alphaModFix/>
          </a:blip>
          <a:srcRect l="62189" r="26582"/>
          <a:stretch/>
        </p:blipFill>
        <p:spPr>
          <a:xfrm>
            <a:off x="311708" y="0"/>
            <a:ext cx="6685275" cy="5143501"/>
          </a:xfrm>
          <a:prstGeom prst="rect">
            <a:avLst/>
          </a:prstGeom>
          <a:noFill/>
          <a:ln>
            <a:noFill/>
          </a:ln>
        </p:spPr>
      </p:pic>
      <p:sp>
        <p:nvSpPr>
          <p:cNvPr id="264" name="Google Shape;264;p28"/>
          <p:cNvSpPr txBox="1"/>
          <p:nvPr/>
        </p:nvSpPr>
        <p:spPr>
          <a:xfrm>
            <a:off x="369075" y="55225"/>
            <a:ext cx="6491400" cy="97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5500" b="1">
                <a:solidFill>
                  <a:srgbClr val="EAD9B4"/>
                </a:solidFill>
                <a:latin typeface="Antonio"/>
                <a:ea typeface="Antonio"/>
                <a:cs typeface="Antonio"/>
                <a:sym typeface="Antonio"/>
              </a:rPr>
              <a:t>Ex1.1: Turtlebot</a:t>
            </a:r>
            <a:endParaRPr sz="5500" b="1">
              <a:solidFill>
                <a:srgbClr val="EAD9B4"/>
              </a:solidFill>
              <a:latin typeface="Antonio"/>
              <a:ea typeface="Antonio"/>
              <a:cs typeface="Antonio"/>
              <a:sym typeface="Antonio"/>
            </a:endParaRPr>
          </a:p>
        </p:txBody>
      </p:sp>
      <p:sp>
        <p:nvSpPr>
          <p:cNvPr id="265" name="Google Shape;265;p28"/>
          <p:cNvSpPr txBox="1"/>
          <p:nvPr/>
        </p:nvSpPr>
        <p:spPr>
          <a:xfrm>
            <a:off x="369075" y="2044550"/>
            <a:ext cx="8463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pic>
        <p:nvPicPr>
          <p:cNvPr id="266" name="Google Shape;266;p28" title="Screenshot (69).png"/>
          <p:cNvPicPr preferRelativeResize="0"/>
          <p:nvPr/>
        </p:nvPicPr>
        <p:blipFill rotWithShape="1">
          <a:blip r:embed="rId4">
            <a:alphaModFix/>
          </a:blip>
          <a:srcRect l="37325" t="26371" r="36821" b="22961"/>
          <a:stretch/>
        </p:blipFill>
        <p:spPr>
          <a:xfrm>
            <a:off x="2683788" y="1026325"/>
            <a:ext cx="3247560" cy="3579776"/>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44">
          <a:extLst>
            <a:ext uri="{FF2B5EF4-FFF2-40B4-BE49-F238E27FC236}">
              <a16:creationId xmlns:a16="http://schemas.microsoft.com/office/drawing/2014/main" id="{38D1A255-04C9-D909-B6E7-AED9DC9F8ED6}"/>
            </a:ext>
          </a:extLst>
        </p:cNvPr>
        <p:cNvGrpSpPr/>
        <p:nvPr/>
      </p:nvGrpSpPr>
      <p:grpSpPr>
        <a:xfrm>
          <a:off x="0" y="0"/>
          <a:ext cx="0" cy="0"/>
          <a:chOff x="0" y="0"/>
          <a:chExt cx="0" cy="0"/>
        </a:xfrm>
      </p:grpSpPr>
      <p:sp>
        <p:nvSpPr>
          <p:cNvPr id="245" name="Google Shape;245;p27">
            <a:extLst>
              <a:ext uri="{FF2B5EF4-FFF2-40B4-BE49-F238E27FC236}">
                <a16:creationId xmlns:a16="http://schemas.microsoft.com/office/drawing/2014/main" id="{118D6E75-31A0-7103-6CAE-2136ABE8610A}"/>
              </a:ext>
            </a:extLst>
          </p:cNvPr>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p:txBody>
      </p:sp>
      <p:sp>
        <p:nvSpPr>
          <p:cNvPr id="246" name="Google Shape;246;p27">
            <a:extLst>
              <a:ext uri="{FF2B5EF4-FFF2-40B4-BE49-F238E27FC236}">
                <a16:creationId xmlns:a16="http://schemas.microsoft.com/office/drawing/2014/main" id="{5ED58AEA-5627-A56D-3A93-A85C8F6DB2C1}"/>
              </a:ext>
            </a:extLst>
          </p:cNvPr>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pic>
        <p:nvPicPr>
          <p:cNvPr id="247" name="Google Shape;247;p27" title="ChatGPT Image 26 apr 2025, 11_27_57.png">
            <a:extLst>
              <a:ext uri="{FF2B5EF4-FFF2-40B4-BE49-F238E27FC236}">
                <a16:creationId xmlns:a16="http://schemas.microsoft.com/office/drawing/2014/main" id="{D5EA6544-A773-B014-9D14-556832952953}"/>
              </a:ext>
            </a:extLst>
          </p:cNvPr>
          <p:cNvPicPr preferRelativeResize="0"/>
          <p:nvPr/>
        </p:nvPicPr>
        <p:blipFill rotWithShape="1">
          <a:blip r:embed="rId3">
            <a:alphaModFix/>
          </a:blip>
          <a:srcRect r="26713"/>
          <a:stretch/>
        </p:blipFill>
        <p:spPr>
          <a:xfrm>
            <a:off x="0" y="0"/>
            <a:ext cx="5654250" cy="5143501"/>
          </a:xfrm>
          <a:prstGeom prst="rect">
            <a:avLst/>
          </a:prstGeom>
          <a:noFill/>
          <a:ln>
            <a:noFill/>
          </a:ln>
        </p:spPr>
      </p:pic>
      <p:pic>
        <p:nvPicPr>
          <p:cNvPr id="248" name="Google Shape;248;p27" title="ChatGPT Image 26 apr 2025, 11_27_57.png">
            <a:extLst>
              <a:ext uri="{FF2B5EF4-FFF2-40B4-BE49-F238E27FC236}">
                <a16:creationId xmlns:a16="http://schemas.microsoft.com/office/drawing/2014/main" id="{C9871D35-9113-5C4E-682F-5703AE6622C3}"/>
              </a:ext>
            </a:extLst>
          </p:cNvPr>
          <p:cNvPicPr preferRelativeResize="0"/>
          <p:nvPr/>
        </p:nvPicPr>
        <p:blipFill rotWithShape="1">
          <a:blip r:embed="rId3">
            <a:alphaModFix/>
          </a:blip>
          <a:srcRect l="72171"/>
          <a:stretch/>
        </p:blipFill>
        <p:spPr>
          <a:xfrm>
            <a:off x="6996976" y="0"/>
            <a:ext cx="2147025" cy="5143501"/>
          </a:xfrm>
          <a:prstGeom prst="rect">
            <a:avLst/>
          </a:prstGeom>
          <a:noFill/>
          <a:ln>
            <a:noFill/>
          </a:ln>
        </p:spPr>
      </p:pic>
      <p:pic>
        <p:nvPicPr>
          <p:cNvPr id="249" name="Google Shape;249;p27" title="ChatGPT Image 26 apr 2025, 11_27_57.png">
            <a:extLst>
              <a:ext uri="{FF2B5EF4-FFF2-40B4-BE49-F238E27FC236}">
                <a16:creationId xmlns:a16="http://schemas.microsoft.com/office/drawing/2014/main" id="{C5E7D258-1544-D716-E21A-D83A58363D91}"/>
              </a:ext>
            </a:extLst>
          </p:cNvPr>
          <p:cNvPicPr preferRelativeResize="0"/>
          <p:nvPr/>
        </p:nvPicPr>
        <p:blipFill rotWithShape="1">
          <a:blip r:embed="rId3">
            <a:alphaModFix/>
          </a:blip>
          <a:srcRect l="62189" r="26582"/>
          <a:stretch/>
        </p:blipFill>
        <p:spPr>
          <a:xfrm>
            <a:off x="5459325" y="0"/>
            <a:ext cx="1624274" cy="5143501"/>
          </a:xfrm>
          <a:prstGeom prst="rect">
            <a:avLst/>
          </a:prstGeom>
          <a:noFill/>
          <a:ln>
            <a:noFill/>
          </a:ln>
        </p:spPr>
      </p:pic>
      <p:pic>
        <p:nvPicPr>
          <p:cNvPr id="250" name="Google Shape;250;p27" title="ChatGPT Image 26 apr 2025, 11_27_57.png">
            <a:extLst>
              <a:ext uri="{FF2B5EF4-FFF2-40B4-BE49-F238E27FC236}">
                <a16:creationId xmlns:a16="http://schemas.microsoft.com/office/drawing/2014/main" id="{807AE89C-A58E-E57E-DF6C-907A70D51D0F}"/>
              </a:ext>
            </a:extLst>
          </p:cNvPr>
          <p:cNvPicPr preferRelativeResize="0"/>
          <p:nvPr/>
        </p:nvPicPr>
        <p:blipFill rotWithShape="1">
          <a:blip r:embed="rId3">
            <a:alphaModFix/>
          </a:blip>
          <a:srcRect l="62189" r="26582"/>
          <a:stretch/>
        </p:blipFill>
        <p:spPr>
          <a:xfrm>
            <a:off x="311708" y="0"/>
            <a:ext cx="6685275" cy="5143501"/>
          </a:xfrm>
          <a:prstGeom prst="rect">
            <a:avLst/>
          </a:prstGeom>
          <a:noFill/>
          <a:ln>
            <a:noFill/>
          </a:ln>
        </p:spPr>
      </p:pic>
      <p:sp>
        <p:nvSpPr>
          <p:cNvPr id="251" name="Google Shape;251;p27">
            <a:extLst>
              <a:ext uri="{FF2B5EF4-FFF2-40B4-BE49-F238E27FC236}">
                <a16:creationId xmlns:a16="http://schemas.microsoft.com/office/drawing/2014/main" id="{3F7A6EA5-945C-AE87-2C22-821391CF99B3}"/>
              </a:ext>
            </a:extLst>
          </p:cNvPr>
          <p:cNvSpPr txBox="1"/>
          <p:nvPr/>
        </p:nvSpPr>
        <p:spPr>
          <a:xfrm>
            <a:off x="369075" y="55225"/>
            <a:ext cx="6491400" cy="97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5500" b="1">
                <a:solidFill>
                  <a:srgbClr val="EAD9B4"/>
                </a:solidFill>
                <a:latin typeface="Antonio"/>
                <a:ea typeface="Antonio"/>
                <a:cs typeface="Antonio"/>
                <a:sym typeface="Antonio"/>
              </a:rPr>
              <a:t>Ex1.1: Turtlebot</a:t>
            </a:r>
            <a:endParaRPr sz="5500" b="1">
              <a:solidFill>
                <a:srgbClr val="EAD9B4"/>
              </a:solidFill>
              <a:latin typeface="Antonio"/>
              <a:ea typeface="Antonio"/>
              <a:cs typeface="Antonio"/>
              <a:sym typeface="Antonio"/>
            </a:endParaRPr>
          </a:p>
        </p:txBody>
      </p:sp>
      <p:sp>
        <p:nvSpPr>
          <p:cNvPr id="252" name="Google Shape;252;p27">
            <a:extLst>
              <a:ext uri="{FF2B5EF4-FFF2-40B4-BE49-F238E27FC236}">
                <a16:creationId xmlns:a16="http://schemas.microsoft.com/office/drawing/2014/main" id="{03DA4A3E-24E6-CD1D-9D5D-D1B9E1452F46}"/>
              </a:ext>
            </a:extLst>
          </p:cNvPr>
          <p:cNvSpPr txBox="1"/>
          <p:nvPr/>
        </p:nvSpPr>
        <p:spPr>
          <a:xfrm>
            <a:off x="369075" y="2044550"/>
            <a:ext cx="8463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253" name="Google Shape;253;p27">
            <a:extLst>
              <a:ext uri="{FF2B5EF4-FFF2-40B4-BE49-F238E27FC236}">
                <a16:creationId xmlns:a16="http://schemas.microsoft.com/office/drawing/2014/main" id="{C2027337-694C-439A-9917-6F4C4F1FB382}"/>
              </a:ext>
            </a:extLst>
          </p:cNvPr>
          <p:cNvSpPr txBox="1"/>
          <p:nvPr/>
        </p:nvSpPr>
        <p:spPr>
          <a:xfrm>
            <a:off x="170985" y="1081550"/>
            <a:ext cx="8838615" cy="286229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900" b="1" dirty="0">
                <a:solidFill>
                  <a:schemeClr val="dk2"/>
                </a:solidFill>
                <a:latin typeface="Consolas"/>
                <a:ea typeface="Consolas"/>
                <a:cs typeface="Consolas"/>
                <a:sym typeface="Consolas"/>
              </a:rPr>
              <a:t>[Win/Ub: </a:t>
            </a:r>
            <a:r>
              <a:rPr lang="en" sz="2900" b="1" dirty="0">
                <a:solidFill>
                  <a:schemeClr val="dk1"/>
                </a:solidFill>
                <a:latin typeface="Consolas"/>
                <a:ea typeface="Consolas"/>
                <a:cs typeface="Consolas"/>
                <a:sym typeface="Consolas"/>
              </a:rPr>
              <a:t>source /opt/ros/jazzy/setup.bash</a:t>
            </a:r>
            <a:r>
              <a:rPr lang="en" sz="2900" b="1" dirty="0">
                <a:solidFill>
                  <a:schemeClr val="dk2"/>
                </a:solidFill>
                <a:latin typeface="Consolas"/>
                <a:ea typeface="Consolas"/>
                <a:cs typeface="Consolas"/>
                <a:sym typeface="Consolas"/>
              </a:rPr>
              <a:t>]</a:t>
            </a:r>
            <a:endParaRPr sz="2900" b="1" dirty="0">
              <a:solidFill>
                <a:schemeClr val="dk1"/>
              </a:solidFill>
              <a:latin typeface="Consolas"/>
              <a:ea typeface="Consolas"/>
              <a:cs typeface="Consolas"/>
              <a:sym typeface="Consolas"/>
            </a:endParaRPr>
          </a:p>
          <a:p>
            <a:pPr marL="0" lvl="0" indent="0" algn="l" rtl="0">
              <a:spcBef>
                <a:spcPts val="0"/>
              </a:spcBef>
              <a:spcAft>
                <a:spcPts val="0"/>
              </a:spcAft>
              <a:buNone/>
            </a:pPr>
            <a:r>
              <a:rPr lang="en" sz="2900" b="1" dirty="0">
                <a:solidFill>
                  <a:schemeClr val="dk2"/>
                </a:solidFill>
                <a:latin typeface="Consolas"/>
                <a:ea typeface="Consolas"/>
                <a:cs typeface="Consolas"/>
                <a:sym typeface="Consolas"/>
              </a:rPr>
              <a:t>[MacOs:</a:t>
            </a:r>
            <a:r>
              <a:rPr lang="en" sz="2900" b="1" dirty="0">
                <a:solidFill>
                  <a:schemeClr val="dk1"/>
                </a:solidFill>
                <a:latin typeface="Consolas"/>
                <a:ea typeface="Consolas"/>
                <a:cs typeface="Consolas"/>
                <a:sym typeface="Consolas"/>
              </a:rPr>
              <a:t> . ~/ros2_jazzy/install/setup.zsh</a:t>
            </a:r>
            <a:r>
              <a:rPr lang="en" sz="2900" b="1" dirty="0">
                <a:solidFill>
                  <a:schemeClr val="dk2"/>
                </a:solidFill>
                <a:latin typeface="Consolas"/>
                <a:ea typeface="Consolas"/>
                <a:cs typeface="Consolas"/>
                <a:sym typeface="Consolas"/>
              </a:rPr>
              <a:t>]</a:t>
            </a:r>
          </a:p>
          <a:p>
            <a:pPr marL="0" lvl="0" indent="0" algn="l" rtl="0">
              <a:spcBef>
                <a:spcPts val="0"/>
              </a:spcBef>
              <a:spcAft>
                <a:spcPts val="0"/>
              </a:spcAft>
              <a:buNone/>
            </a:pPr>
            <a:r>
              <a:rPr lang="en" sz="2900" b="1" dirty="0">
                <a:solidFill>
                  <a:srgbClr val="C00000"/>
                </a:solidFill>
                <a:latin typeface="Consolas"/>
                <a:ea typeface="Consolas"/>
                <a:cs typeface="Consolas"/>
                <a:sym typeface="Consolas"/>
              </a:rPr>
              <a:t>You should have already sourced the environment from the last step of the installation phase. If it’s working fine, this is what you should see:</a:t>
            </a:r>
            <a:endParaRPr sz="2900" b="1" dirty="0">
              <a:solidFill>
                <a:srgbClr val="C00000"/>
              </a:solidFill>
              <a:latin typeface="Consolas"/>
              <a:ea typeface="Consolas"/>
              <a:cs typeface="Consolas"/>
              <a:sym typeface="Consolas"/>
            </a:endParaRPr>
          </a:p>
        </p:txBody>
      </p:sp>
      <p:pic>
        <p:nvPicPr>
          <p:cNvPr id="3" name="Immagine 2" descr="Immagine che contiene testo, schermata, Carattere&#10;&#10;Il contenuto generato dall'IA potrebbe non essere corretto.">
            <a:extLst>
              <a:ext uri="{FF2B5EF4-FFF2-40B4-BE49-F238E27FC236}">
                <a16:creationId xmlns:a16="http://schemas.microsoft.com/office/drawing/2014/main" id="{79F8F41E-768F-3D7E-41D3-2D2838418DB1}"/>
              </a:ext>
            </a:extLst>
          </p:cNvPr>
          <p:cNvPicPr>
            <a:picLocks noChangeAspect="1"/>
          </p:cNvPicPr>
          <p:nvPr/>
        </p:nvPicPr>
        <p:blipFill>
          <a:blip r:embed="rId4"/>
          <a:stretch>
            <a:fillRect/>
          </a:stretch>
        </p:blipFill>
        <p:spPr>
          <a:xfrm>
            <a:off x="1853606" y="3878725"/>
            <a:ext cx="5436788" cy="1069794"/>
          </a:xfrm>
          <a:prstGeom prst="rect">
            <a:avLst/>
          </a:prstGeom>
        </p:spPr>
      </p:pic>
    </p:spTree>
    <p:extLst>
      <p:ext uri="{BB962C8B-B14F-4D97-AF65-F5344CB8AC3E}">
        <p14:creationId xmlns:p14="http://schemas.microsoft.com/office/powerpoint/2010/main" val="39517957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44">
          <a:extLst>
            <a:ext uri="{FF2B5EF4-FFF2-40B4-BE49-F238E27FC236}">
              <a16:creationId xmlns:a16="http://schemas.microsoft.com/office/drawing/2014/main" id="{0806262B-9C39-7D2C-F4E0-D731FED7DEE6}"/>
            </a:ext>
          </a:extLst>
        </p:cNvPr>
        <p:cNvGrpSpPr/>
        <p:nvPr/>
      </p:nvGrpSpPr>
      <p:grpSpPr>
        <a:xfrm>
          <a:off x="0" y="0"/>
          <a:ext cx="0" cy="0"/>
          <a:chOff x="0" y="0"/>
          <a:chExt cx="0" cy="0"/>
        </a:xfrm>
      </p:grpSpPr>
      <p:sp>
        <p:nvSpPr>
          <p:cNvPr id="245" name="Google Shape;245;p27">
            <a:extLst>
              <a:ext uri="{FF2B5EF4-FFF2-40B4-BE49-F238E27FC236}">
                <a16:creationId xmlns:a16="http://schemas.microsoft.com/office/drawing/2014/main" id="{8353C339-7956-32C1-037E-6DABC18C6DBA}"/>
              </a:ext>
            </a:extLst>
          </p:cNvPr>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p:txBody>
      </p:sp>
      <p:sp>
        <p:nvSpPr>
          <p:cNvPr id="246" name="Google Shape;246;p27">
            <a:extLst>
              <a:ext uri="{FF2B5EF4-FFF2-40B4-BE49-F238E27FC236}">
                <a16:creationId xmlns:a16="http://schemas.microsoft.com/office/drawing/2014/main" id="{417C42DA-4766-6A12-880E-1BECB4CB293A}"/>
              </a:ext>
            </a:extLst>
          </p:cNvPr>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pic>
        <p:nvPicPr>
          <p:cNvPr id="247" name="Google Shape;247;p27" title="ChatGPT Image 26 apr 2025, 11_27_57.png">
            <a:extLst>
              <a:ext uri="{FF2B5EF4-FFF2-40B4-BE49-F238E27FC236}">
                <a16:creationId xmlns:a16="http://schemas.microsoft.com/office/drawing/2014/main" id="{6AC03004-DD1A-1DBC-2633-44634F7297D6}"/>
              </a:ext>
            </a:extLst>
          </p:cNvPr>
          <p:cNvPicPr preferRelativeResize="0"/>
          <p:nvPr/>
        </p:nvPicPr>
        <p:blipFill rotWithShape="1">
          <a:blip r:embed="rId3">
            <a:alphaModFix/>
          </a:blip>
          <a:srcRect r="26713"/>
          <a:stretch/>
        </p:blipFill>
        <p:spPr>
          <a:xfrm>
            <a:off x="0" y="0"/>
            <a:ext cx="5654250" cy="5143501"/>
          </a:xfrm>
          <a:prstGeom prst="rect">
            <a:avLst/>
          </a:prstGeom>
          <a:noFill/>
          <a:ln>
            <a:noFill/>
          </a:ln>
        </p:spPr>
      </p:pic>
      <p:pic>
        <p:nvPicPr>
          <p:cNvPr id="248" name="Google Shape;248;p27" title="ChatGPT Image 26 apr 2025, 11_27_57.png">
            <a:extLst>
              <a:ext uri="{FF2B5EF4-FFF2-40B4-BE49-F238E27FC236}">
                <a16:creationId xmlns:a16="http://schemas.microsoft.com/office/drawing/2014/main" id="{C9F5EFD2-0D84-682F-1FEC-5F5F49FB1379}"/>
              </a:ext>
            </a:extLst>
          </p:cNvPr>
          <p:cNvPicPr preferRelativeResize="0"/>
          <p:nvPr/>
        </p:nvPicPr>
        <p:blipFill rotWithShape="1">
          <a:blip r:embed="rId3">
            <a:alphaModFix/>
          </a:blip>
          <a:srcRect l="72171"/>
          <a:stretch/>
        </p:blipFill>
        <p:spPr>
          <a:xfrm>
            <a:off x="6996976" y="0"/>
            <a:ext cx="2147025" cy="5143501"/>
          </a:xfrm>
          <a:prstGeom prst="rect">
            <a:avLst/>
          </a:prstGeom>
          <a:noFill/>
          <a:ln>
            <a:noFill/>
          </a:ln>
        </p:spPr>
      </p:pic>
      <p:pic>
        <p:nvPicPr>
          <p:cNvPr id="249" name="Google Shape;249;p27" title="ChatGPT Image 26 apr 2025, 11_27_57.png">
            <a:extLst>
              <a:ext uri="{FF2B5EF4-FFF2-40B4-BE49-F238E27FC236}">
                <a16:creationId xmlns:a16="http://schemas.microsoft.com/office/drawing/2014/main" id="{8A0AF39D-3093-238C-8F72-B87BC69077E2}"/>
              </a:ext>
            </a:extLst>
          </p:cNvPr>
          <p:cNvPicPr preferRelativeResize="0"/>
          <p:nvPr/>
        </p:nvPicPr>
        <p:blipFill rotWithShape="1">
          <a:blip r:embed="rId3">
            <a:alphaModFix/>
          </a:blip>
          <a:srcRect l="62189" r="26582"/>
          <a:stretch/>
        </p:blipFill>
        <p:spPr>
          <a:xfrm>
            <a:off x="5459325" y="0"/>
            <a:ext cx="1624274" cy="5143501"/>
          </a:xfrm>
          <a:prstGeom prst="rect">
            <a:avLst/>
          </a:prstGeom>
          <a:noFill/>
          <a:ln>
            <a:noFill/>
          </a:ln>
        </p:spPr>
      </p:pic>
      <p:pic>
        <p:nvPicPr>
          <p:cNvPr id="250" name="Google Shape;250;p27" title="ChatGPT Image 26 apr 2025, 11_27_57.png">
            <a:extLst>
              <a:ext uri="{FF2B5EF4-FFF2-40B4-BE49-F238E27FC236}">
                <a16:creationId xmlns:a16="http://schemas.microsoft.com/office/drawing/2014/main" id="{B28EDE41-2580-3FBB-522B-743FC6B603AA}"/>
              </a:ext>
            </a:extLst>
          </p:cNvPr>
          <p:cNvPicPr preferRelativeResize="0"/>
          <p:nvPr/>
        </p:nvPicPr>
        <p:blipFill rotWithShape="1">
          <a:blip r:embed="rId3">
            <a:alphaModFix/>
          </a:blip>
          <a:srcRect l="62189" r="26582"/>
          <a:stretch/>
        </p:blipFill>
        <p:spPr>
          <a:xfrm>
            <a:off x="311708" y="0"/>
            <a:ext cx="6685275" cy="5143501"/>
          </a:xfrm>
          <a:prstGeom prst="rect">
            <a:avLst/>
          </a:prstGeom>
          <a:noFill/>
          <a:ln>
            <a:noFill/>
          </a:ln>
        </p:spPr>
      </p:pic>
      <p:sp>
        <p:nvSpPr>
          <p:cNvPr id="251" name="Google Shape;251;p27">
            <a:extLst>
              <a:ext uri="{FF2B5EF4-FFF2-40B4-BE49-F238E27FC236}">
                <a16:creationId xmlns:a16="http://schemas.microsoft.com/office/drawing/2014/main" id="{801362A3-A7CB-2133-C544-3EE8991AA9C0}"/>
              </a:ext>
            </a:extLst>
          </p:cNvPr>
          <p:cNvSpPr txBox="1"/>
          <p:nvPr/>
        </p:nvSpPr>
        <p:spPr>
          <a:xfrm>
            <a:off x="369075" y="55225"/>
            <a:ext cx="6491400" cy="97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5500" b="1">
                <a:solidFill>
                  <a:srgbClr val="EAD9B4"/>
                </a:solidFill>
                <a:latin typeface="Antonio"/>
                <a:ea typeface="Antonio"/>
                <a:cs typeface="Antonio"/>
                <a:sym typeface="Antonio"/>
              </a:rPr>
              <a:t>Ex1.1: Turtlebot</a:t>
            </a:r>
            <a:endParaRPr sz="5500" b="1">
              <a:solidFill>
                <a:srgbClr val="EAD9B4"/>
              </a:solidFill>
              <a:latin typeface="Antonio"/>
              <a:ea typeface="Antonio"/>
              <a:cs typeface="Antonio"/>
              <a:sym typeface="Antonio"/>
            </a:endParaRPr>
          </a:p>
        </p:txBody>
      </p:sp>
      <p:sp>
        <p:nvSpPr>
          <p:cNvPr id="252" name="Google Shape;252;p27">
            <a:extLst>
              <a:ext uri="{FF2B5EF4-FFF2-40B4-BE49-F238E27FC236}">
                <a16:creationId xmlns:a16="http://schemas.microsoft.com/office/drawing/2014/main" id="{88BB212D-F2CE-6C99-762A-30BC0CA122E6}"/>
              </a:ext>
            </a:extLst>
          </p:cNvPr>
          <p:cNvSpPr txBox="1"/>
          <p:nvPr/>
        </p:nvSpPr>
        <p:spPr>
          <a:xfrm>
            <a:off x="369075" y="2044550"/>
            <a:ext cx="8463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253" name="Google Shape;253;p27">
            <a:extLst>
              <a:ext uri="{FF2B5EF4-FFF2-40B4-BE49-F238E27FC236}">
                <a16:creationId xmlns:a16="http://schemas.microsoft.com/office/drawing/2014/main" id="{F0BF9907-5EF9-1F85-149A-3C71BC11470F}"/>
              </a:ext>
            </a:extLst>
          </p:cNvPr>
          <p:cNvSpPr txBox="1"/>
          <p:nvPr/>
        </p:nvSpPr>
        <p:spPr>
          <a:xfrm>
            <a:off x="311700" y="1150650"/>
            <a:ext cx="8697900" cy="1523464"/>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900" b="1" dirty="0">
                <a:solidFill>
                  <a:schemeClr val="bg2"/>
                </a:solidFill>
                <a:latin typeface="Consolas"/>
                <a:ea typeface="Consolas"/>
                <a:cs typeface="Consolas"/>
                <a:sym typeface="Consolas"/>
              </a:rPr>
              <a:t>N</a:t>
            </a:r>
            <a:r>
              <a:rPr lang="it-IT" sz="2900" b="1" dirty="0">
                <a:solidFill>
                  <a:schemeClr val="bg2"/>
                </a:solidFill>
                <a:latin typeface="Consolas"/>
                <a:ea typeface="Consolas"/>
                <a:cs typeface="Consolas"/>
                <a:sym typeface="Consolas"/>
              </a:rPr>
              <a:t>o</a:t>
            </a:r>
            <a:r>
              <a:rPr lang="en" sz="2900" b="1" dirty="0">
                <a:solidFill>
                  <a:schemeClr val="bg2"/>
                </a:solidFill>
                <a:latin typeface="Consolas"/>
                <a:ea typeface="Consolas"/>
                <a:cs typeface="Consolas"/>
                <a:sym typeface="Consolas"/>
              </a:rPr>
              <a:t>w we’re ready to run our first example!</a:t>
            </a:r>
          </a:p>
          <a:p>
            <a:pPr marL="0" lvl="0" indent="0" algn="l" rtl="0">
              <a:spcBef>
                <a:spcPts val="0"/>
              </a:spcBef>
              <a:spcAft>
                <a:spcPts val="0"/>
              </a:spcAft>
              <a:buNone/>
            </a:pPr>
            <a:r>
              <a:rPr lang="en" sz="2900" b="1" dirty="0">
                <a:solidFill>
                  <a:schemeClr val="dk1"/>
                </a:solidFill>
                <a:latin typeface="Consolas"/>
                <a:ea typeface="Consolas"/>
                <a:cs typeface="Consolas"/>
                <a:sym typeface="Consolas"/>
              </a:rPr>
              <a:t>ros2 run turtlesim turtlesim_node</a:t>
            </a:r>
          </a:p>
          <a:p>
            <a:pPr marL="0" lvl="0" indent="0" algn="l" rtl="0">
              <a:spcBef>
                <a:spcPts val="0"/>
              </a:spcBef>
              <a:spcAft>
                <a:spcPts val="0"/>
              </a:spcAft>
              <a:buNone/>
            </a:pPr>
            <a:endParaRPr sz="2900" b="1" dirty="0">
              <a:solidFill>
                <a:schemeClr val="dk1"/>
              </a:solidFill>
              <a:latin typeface="Consolas"/>
              <a:ea typeface="Consolas"/>
              <a:cs typeface="Consolas"/>
              <a:sym typeface="Consolas"/>
            </a:endParaRPr>
          </a:p>
        </p:txBody>
      </p:sp>
      <p:pic>
        <p:nvPicPr>
          <p:cNvPr id="3" name="Immagine 2" descr="Immagine che contiene schermata, computer, software, Software multimediale&#10;&#10;Il contenuto generato dall'IA potrebbe non essere corretto.">
            <a:extLst>
              <a:ext uri="{FF2B5EF4-FFF2-40B4-BE49-F238E27FC236}">
                <a16:creationId xmlns:a16="http://schemas.microsoft.com/office/drawing/2014/main" id="{406B20D4-7822-3310-133F-F393A303DF08}"/>
              </a:ext>
            </a:extLst>
          </p:cNvPr>
          <p:cNvPicPr>
            <a:picLocks noChangeAspect="1"/>
          </p:cNvPicPr>
          <p:nvPr/>
        </p:nvPicPr>
        <p:blipFill>
          <a:blip r:embed="rId4"/>
          <a:stretch>
            <a:fillRect/>
          </a:stretch>
        </p:blipFill>
        <p:spPr>
          <a:xfrm>
            <a:off x="3373567" y="2378107"/>
            <a:ext cx="2532430" cy="2625705"/>
          </a:xfrm>
          <a:prstGeom prst="rect">
            <a:avLst/>
          </a:prstGeom>
        </p:spPr>
      </p:pic>
    </p:spTree>
    <p:extLst>
      <p:ext uri="{BB962C8B-B14F-4D97-AF65-F5344CB8AC3E}">
        <p14:creationId xmlns:p14="http://schemas.microsoft.com/office/powerpoint/2010/main" val="15224015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4"/>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p:txBody>
      </p:sp>
      <p:sp>
        <p:nvSpPr>
          <p:cNvPr id="68" name="Google Shape;68;p14"/>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pic>
        <p:nvPicPr>
          <p:cNvPr id="69" name="Google Shape;69;p14" title="ChatGPT Image 26 apr 2025, 11_27_57.png"/>
          <p:cNvPicPr preferRelativeResize="0"/>
          <p:nvPr/>
        </p:nvPicPr>
        <p:blipFill rotWithShape="1">
          <a:blip r:embed="rId3">
            <a:alphaModFix/>
          </a:blip>
          <a:srcRect r="26713"/>
          <a:stretch/>
        </p:blipFill>
        <p:spPr>
          <a:xfrm>
            <a:off x="0" y="0"/>
            <a:ext cx="5654250" cy="5143501"/>
          </a:xfrm>
          <a:prstGeom prst="rect">
            <a:avLst/>
          </a:prstGeom>
          <a:noFill/>
          <a:ln>
            <a:noFill/>
          </a:ln>
        </p:spPr>
      </p:pic>
      <p:pic>
        <p:nvPicPr>
          <p:cNvPr id="70" name="Google Shape;70;p14" title="ChatGPT Image 26 apr 2025, 11_27_57.png"/>
          <p:cNvPicPr preferRelativeResize="0"/>
          <p:nvPr/>
        </p:nvPicPr>
        <p:blipFill rotWithShape="1">
          <a:blip r:embed="rId3">
            <a:alphaModFix/>
          </a:blip>
          <a:srcRect l="72171"/>
          <a:stretch/>
        </p:blipFill>
        <p:spPr>
          <a:xfrm>
            <a:off x="6996976" y="0"/>
            <a:ext cx="2147025" cy="5143501"/>
          </a:xfrm>
          <a:prstGeom prst="rect">
            <a:avLst/>
          </a:prstGeom>
          <a:noFill/>
          <a:ln>
            <a:noFill/>
          </a:ln>
        </p:spPr>
      </p:pic>
      <p:pic>
        <p:nvPicPr>
          <p:cNvPr id="71" name="Google Shape;71;p14" title="ChatGPT Image 26 apr 2025, 11_27_57.png"/>
          <p:cNvPicPr preferRelativeResize="0"/>
          <p:nvPr/>
        </p:nvPicPr>
        <p:blipFill rotWithShape="1">
          <a:blip r:embed="rId3">
            <a:alphaModFix/>
          </a:blip>
          <a:srcRect l="62189" r="26582"/>
          <a:stretch/>
        </p:blipFill>
        <p:spPr>
          <a:xfrm>
            <a:off x="5459325" y="0"/>
            <a:ext cx="1624274" cy="5143501"/>
          </a:xfrm>
          <a:prstGeom prst="rect">
            <a:avLst/>
          </a:prstGeom>
          <a:noFill/>
          <a:ln>
            <a:noFill/>
          </a:ln>
        </p:spPr>
      </p:pic>
      <p:pic>
        <p:nvPicPr>
          <p:cNvPr id="72" name="Google Shape;72;p14" title="ChatGPT Image 26 apr 2025, 11_27_57.png"/>
          <p:cNvPicPr preferRelativeResize="0"/>
          <p:nvPr/>
        </p:nvPicPr>
        <p:blipFill rotWithShape="1">
          <a:blip r:embed="rId3">
            <a:alphaModFix/>
          </a:blip>
          <a:srcRect l="62189" r="26582"/>
          <a:stretch/>
        </p:blipFill>
        <p:spPr>
          <a:xfrm>
            <a:off x="311708" y="0"/>
            <a:ext cx="6685275" cy="5143501"/>
          </a:xfrm>
          <a:prstGeom prst="rect">
            <a:avLst/>
          </a:prstGeom>
          <a:noFill/>
          <a:ln>
            <a:noFill/>
          </a:ln>
        </p:spPr>
      </p:pic>
      <p:sp>
        <p:nvSpPr>
          <p:cNvPr id="73" name="Google Shape;73;p14"/>
          <p:cNvSpPr txBox="1"/>
          <p:nvPr/>
        </p:nvSpPr>
        <p:spPr>
          <a:xfrm>
            <a:off x="369075" y="90450"/>
            <a:ext cx="4916100" cy="7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4800" b="1">
                <a:solidFill>
                  <a:srgbClr val="EAD9B4"/>
                </a:solidFill>
                <a:latin typeface="Antonio"/>
                <a:ea typeface="Antonio"/>
                <a:cs typeface="Antonio"/>
                <a:sym typeface="Antonio"/>
              </a:rPr>
              <a:t>HELLO!</a:t>
            </a:r>
            <a:endParaRPr sz="4800" b="1">
              <a:solidFill>
                <a:srgbClr val="EAD9B4"/>
              </a:solidFill>
              <a:latin typeface="Antonio"/>
              <a:ea typeface="Antonio"/>
              <a:cs typeface="Antonio"/>
              <a:sym typeface="Antonio"/>
            </a:endParaRPr>
          </a:p>
        </p:txBody>
      </p:sp>
      <p:pic>
        <p:nvPicPr>
          <p:cNvPr id="74" name="Google Shape;74;p14"/>
          <p:cNvPicPr preferRelativeResize="0"/>
          <p:nvPr/>
        </p:nvPicPr>
        <p:blipFill>
          <a:blip r:embed="rId4">
            <a:alphaModFix/>
          </a:blip>
          <a:stretch>
            <a:fillRect/>
          </a:stretch>
        </p:blipFill>
        <p:spPr>
          <a:xfrm>
            <a:off x="1163025" y="1024137"/>
            <a:ext cx="2596001" cy="3894002"/>
          </a:xfrm>
          <a:prstGeom prst="rect">
            <a:avLst/>
          </a:prstGeom>
          <a:noFill/>
          <a:ln>
            <a:noFill/>
          </a:ln>
        </p:spPr>
      </p:pic>
      <p:pic>
        <p:nvPicPr>
          <p:cNvPr id="75" name="Google Shape;75;p14"/>
          <p:cNvPicPr preferRelativeResize="0"/>
          <p:nvPr/>
        </p:nvPicPr>
        <p:blipFill>
          <a:blip r:embed="rId5">
            <a:alphaModFix/>
          </a:blip>
          <a:stretch>
            <a:fillRect/>
          </a:stretch>
        </p:blipFill>
        <p:spPr>
          <a:xfrm>
            <a:off x="4572000" y="1024137"/>
            <a:ext cx="2596001" cy="3894002"/>
          </a:xfrm>
          <a:prstGeom prst="rect">
            <a:avLst/>
          </a:prstGeom>
          <a:noFill/>
          <a:ln>
            <a:noFill/>
          </a:ln>
        </p:spPr>
      </p:pic>
      <p:pic>
        <p:nvPicPr>
          <p:cNvPr id="76" name="Google Shape;76;p14"/>
          <p:cNvPicPr preferRelativeResize="0"/>
          <p:nvPr/>
        </p:nvPicPr>
        <p:blipFill rotWithShape="1">
          <a:blip r:embed="rId4">
            <a:alphaModFix/>
          </a:blip>
          <a:srcRect l="13550" t="88013" r="78987" b="7031"/>
          <a:stretch/>
        </p:blipFill>
        <p:spPr>
          <a:xfrm>
            <a:off x="1619075" y="4473875"/>
            <a:ext cx="1624274" cy="192948"/>
          </a:xfrm>
          <a:prstGeom prst="rect">
            <a:avLst/>
          </a:prstGeom>
          <a:noFill/>
          <a:ln>
            <a:noFill/>
          </a:ln>
        </p:spPr>
      </p:pic>
      <p:pic>
        <p:nvPicPr>
          <p:cNvPr id="77" name="Google Shape;77;p14"/>
          <p:cNvPicPr preferRelativeResize="0"/>
          <p:nvPr/>
        </p:nvPicPr>
        <p:blipFill rotWithShape="1">
          <a:blip r:embed="rId5">
            <a:alphaModFix/>
          </a:blip>
          <a:srcRect l="11979" t="88873" r="82053" b="5696"/>
          <a:stretch/>
        </p:blipFill>
        <p:spPr>
          <a:xfrm>
            <a:off x="4985500" y="4517375"/>
            <a:ext cx="1741025" cy="211450"/>
          </a:xfrm>
          <a:prstGeom prst="rect">
            <a:avLst/>
          </a:prstGeom>
          <a:noFill/>
          <a:ln>
            <a:noFill/>
          </a:ln>
        </p:spPr>
      </p:pic>
      <p:sp>
        <p:nvSpPr>
          <p:cNvPr id="78" name="Google Shape;78;p14"/>
          <p:cNvSpPr txBox="1"/>
          <p:nvPr/>
        </p:nvSpPr>
        <p:spPr>
          <a:xfrm>
            <a:off x="1676375" y="4385700"/>
            <a:ext cx="15693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b="1">
                <a:solidFill>
                  <a:srgbClr val="0E2944"/>
                </a:solidFill>
                <a:latin typeface="Antonio"/>
                <a:ea typeface="Antonio"/>
                <a:cs typeface="Antonio"/>
                <a:sym typeface="Antonio"/>
              </a:rPr>
              <a:t>Federico De Donatis</a:t>
            </a:r>
            <a:endParaRPr sz="1200"/>
          </a:p>
        </p:txBody>
      </p:sp>
      <p:sp>
        <p:nvSpPr>
          <p:cNvPr id="79" name="Google Shape;79;p14"/>
          <p:cNvSpPr txBox="1"/>
          <p:nvPr/>
        </p:nvSpPr>
        <p:spPr>
          <a:xfrm>
            <a:off x="5071363" y="4438450"/>
            <a:ext cx="15693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b="1">
                <a:solidFill>
                  <a:srgbClr val="0E2944"/>
                </a:solidFill>
                <a:latin typeface="Antonio"/>
                <a:ea typeface="Antonio"/>
                <a:cs typeface="Antonio"/>
                <a:sym typeface="Antonio"/>
              </a:rPr>
              <a:t>Luca Attorrese</a:t>
            </a:r>
            <a:endParaRPr sz="120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44">
          <a:extLst>
            <a:ext uri="{FF2B5EF4-FFF2-40B4-BE49-F238E27FC236}">
              <a16:creationId xmlns:a16="http://schemas.microsoft.com/office/drawing/2014/main" id="{C85CB189-B72E-B0BF-DCED-0A1FDB426993}"/>
            </a:ext>
          </a:extLst>
        </p:cNvPr>
        <p:cNvGrpSpPr/>
        <p:nvPr/>
      </p:nvGrpSpPr>
      <p:grpSpPr>
        <a:xfrm>
          <a:off x="0" y="0"/>
          <a:ext cx="0" cy="0"/>
          <a:chOff x="0" y="0"/>
          <a:chExt cx="0" cy="0"/>
        </a:xfrm>
      </p:grpSpPr>
      <p:sp>
        <p:nvSpPr>
          <p:cNvPr id="245" name="Google Shape;245;p27">
            <a:extLst>
              <a:ext uri="{FF2B5EF4-FFF2-40B4-BE49-F238E27FC236}">
                <a16:creationId xmlns:a16="http://schemas.microsoft.com/office/drawing/2014/main" id="{40D765E4-3D39-28EE-AD67-5F1F31AEDEBF}"/>
              </a:ext>
            </a:extLst>
          </p:cNvPr>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p:txBody>
      </p:sp>
      <p:sp>
        <p:nvSpPr>
          <p:cNvPr id="246" name="Google Shape;246;p27">
            <a:extLst>
              <a:ext uri="{FF2B5EF4-FFF2-40B4-BE49-F238E27FC236}">
                <a16:creationId xmlns:a16="http://schemas.microsoft.com/office/drawing/2014/main" id="{846F03EC-5489-3FF5-9602-17A9808122DC}"/>
              </a:ext>
            </a:extLst>
          </p:cNvPr>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pic>
        <p:nvPicPr>
          <p:cNvPr id="247" name="Google Shape;247;p27" title="ChatGPT Image 26 apr 2025, 11_27_57.png">
            <a:extLst>
              <a:ext uri="{FF2B5EF4-FFF2-40B4-BE49-F238E27FC236}">
                <a16:creationId xmlns:a16="http://schemas.microsoft.com/office/drawing/2014/main" id="{0E9DF564-7F20-E572-6E26-C7D21D196027}"/>
              </a:ext>
            </a:extLst>
          </p:cNvPr>
          <p:cNvPicPr preferRelativeResize="0"/>
          <p:nvPr/>
        </p:nvPicPr>
        <p:blipFill rotWithShape="1">
          <a:blip r:embed="rId3">
            <a:alphaModFix/>
          </a:blip>
          <a:srcRect r="26713"/>
          <a:stretch/>
        </p:blipFill>
        <p:spPr>
          <a:xfrm>
            <a:off x="0" y="0"/>
            <a:ext cx="5654250" cy="5143501"/>
          </a:xfrm>
          <a:prstGeom prst="rect">
            <a:avLst/>
          </a:prstGeom>
          <a:noFill/>
          <a:ln>
            <a:noFill/>
          </a:ln>
        </p:spPr>
      </p:pic>
      <p:pic>
        <p:nvPicPr>
          <p:cNvPr id="248" name="Google Shape;248;p27" title="ChatGPT Image 26 apr 2025, 11_27_57.png">
            <a:extLst>
              <a:ext uri="{FF2B5EF4-FFF2-40B4-BE49-F238E27FC236}">
                <a16:creationId xmlns:a16="http://schemas.microsoft.com/office/drawing/2014/main" id="{2A7FD6EA-6CCA-57E0-0ED4-75EE2ADEF6AC}"/>
              </a:ext>
            </a:extLst>
          </p:cNvPr>
          <p:cNvPicPr preferRelativeResize="0"/>
          <p:nvPr/>
        </p:nvPicPr>
        <p:blipFill rotWithShape="1">
          <a:blip r:embed="rId3">
            <a:alphaModFix/>
          </a:blip>
          <a:srcRect l="72171"/>
          <a:stretch/>
        </p:blipFill>
        <p:spPr>
          <a:xfrm>
            <a:off x="6996976" y="0"/>
            <a:ext cx="2147025" cy="5143501"/>
          </a:xfrm>
          <a:prstGeom prst="rect">
            <a:avLst/>
          </a:prstGeom>
          <a:noFill/>
          <a:ln>
            <a:noFill/>
          </a:ln>
        </p:spPr>
      </p:pic>
      <p:pic>
        <p:nvPicPr>
          <p:cNvPr id="249" name="Google Shape;249;p27" title="ChatGPT Image 26 apr 2025, 11_27_57.png">
            <a:extLst>
              <a:ext uri="{FF2B5EF4-FFF2-40B4-BE49-F238E27FC236}">
                <a16:creationId xmlns:a16="http://schemas.microsoft.com/office/drawing/2014/main" id="{2C4B8D59-6F3A-7EF4-57F9-F1D221A6DCA5}"/>
              </a:ext>
            </a:extLst>
          </p:cNvPr>
          <p:cNvPicPr preferRelativeResize="0"/>
          <p:nvPr/>
        </p:nvPicPr>
        <p:blipFill rotWithShape="1">
          <a:blip r:embed="rId3">
            <a:alphaModFix/>
          </a:blip>
          <a:srcRect l="62189" r="26582"/>
          <a:stretch/>
        </p:blipFill>
        <p:spPr>
          <a:xfrm>
            <a:off x="5459325" y="0"/>
            <a:ext cx="1624274" cy="5143501"/>
          </a:xfrm>
          <a:prstGeom prst="rect">
            <a:avLst/>
          </a:prstGeom>
          <a:noFill/>
          <a:ln>
            <a:noFill/>
          </a:ln>
        </p:spPr>
      </p:pic>
      <p:pic>
        <p:nvPicPr>
          <p:cNvPr id="250" name="Google Shape;250;p27" title="ChatGPT Image 26 apr 2025, 11_27_57.png">
            <a:extLst>
              <a:ext uri="{FF2B5EF4-FFF2-40B4-BE49-F238E27FC236}">
                <a16:creationId xmlns:a16="http://schemas.microsoft.com/office/drawing/2014/main" id="{5818ED93-CFF9-255E-E45B-430F11C7EFC6}"/>
              </a:ext>
            </a:extLst>
          </p:cNvPr>
          <p:cNvPicPr preferRelativeResize="0"/>
          <p:nvPr/>
        </p:nvPicPr>
        <p:blipFill rotWithShape="1">
          <a:blip r:embed="rId3">
            <a:alphaModFix/>
          </a:blip>
          <a:srcRect l="62189" r="26582"/>
          <a:stretch/>
        </p:blipFill>
        <p:spPr>
          <a:xfrm>
            <a:off x="311708" y="0"/>
            <a:ext cx="6685275" cy="5143501"/>
          </a:xfrm>
          <a:prstGeom prst="rect">
            <a:avLst/>
          </a:prstGeom>
          <a:noFill/>
          <a:ln>
            <a:noFill/>
          </a:ln>
        </p:spPr>
      </p:pic>
      <p:sp>
        <p:nvSpPr>
          <p:cNvPr id="251" name="Google Shape;251;p27">
            <a:extLst>
              <a:ext uri="{FF2B5EF4-FFF2-40B4-BE49-F238E27FC236}">
                <a16:creationId xmlns:a16="http://schemas.microsoft.com/office/drawing/2014/main" id="{D0F73F7A-B428-8295-E422-4375E93CD6DF}"/>
              </a:ext>
            </a:extLst>
          </p:cNvPr>
          <p:cNvSpPr txBox="1"/>
          <p:nvPr/>
        </p:nvSpPr>
        <p:spPr>
          <a:xfrm>
            <a:off x="369075" y="55225"/>
            <a:ext cx="6491400" cy="97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5500" b="1">
                <a:solidFill>
                  <a:srgbClr val="EAD9B4"/>
                </a:solidFill>
                <a:latin typeface="Antonio"/>
                <a:ea typeface="Antonio"/>
                <a:cs typeface="Antonio"/>
                <a:sym typeface="Antonio"/>
              </a:rPr>
              <a:t>Ex1.1: Turtlebot</a:t>
            </a:r>
            <a:endParaRPr sz="5500" b="1">
              <a:solidFill>
                <a:srgbClr val="EAD9B4"/>
              </a:solidFill>
              <a:latin typeface="Antonio"/>
              <a:ea typeface="Antonio"/>
              <a:cs typeface="Antonio"/>
              <a:sym typeface="Antonio"/>
            </a:endParaRPr>
          </a:p>
        </p:txBody>
      </p:sp>
      <p:sp>
        <p:nvSpPr>
          <p:cNvPr id="252" name="Google Shape;252;p27">
            <a:extLst>
              <a:ext uri="{FF2B5EF4-FFF2-40B4-BE49-F238E27FC236}">
                <a16:creationId xmlns:a16="http://schemas.microsoft.com/office/drawing/2014/main" id="{1E50D18A-E030-1151-DC58-678401AD837A}"/>
              </a:ext>
            </a:extLst>
          </p:cNvPr>
          <p:cNvSpPr txBox="1"/>
          <p:nvPr/>
        </p:nvSpPr>
        <p:spPr>
          <a:xfrm>
            <a:off x="369075" y="2044550"/>
            <a:ext cx="8463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253" name="Google Shape;253;p27">
            <a:extLst>
              <a:ext uri="{FF2B5EF4-FFF2-40B4-BE49-F238E27FC236}">
                <a16:creationId xmlns:a16="http://schemas.microsoft.com/office/drawing/2014/main" id="{9FFE38B3-00ED-72AE-7889-8BED48F60A4D}"/>
              </a:ext>
            </a:extLst>
          </p:cNvPr>
          <p:cNvSpPr txBox="1"/>
          <p:nvPr/>
        </p:nvSpPr>
        <p:spPr>
          <a:xfrm>
            <a:off x="311700" y="1150650"/>
            <a:ext cx="8697900" cy="286229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900" b="1" dirty="0">
                <a:solidFill>
                  <a:schemeClr val="bg2"/>
                </a:solidFill>
                <a:latin typeface="Consolas"/>
                <a:ea typeface="Consolas"/>
                <a:cs typeface="Consolas"/>
                <a:sym typeface="Consolas"/>
              </a:rPr>
              <a:t>To control the turtle, we need to open a </a:t>
            </a:r>
            <a:r>
              <a:rPr lang="en" sz="2900" b="1" dirty="0">
                <a:solidFill>
                  <a:schemeClr val="dk2"/>
                </a:solidFill>
                <a:latin typeface="Consolas"/>
                <a:ea typeface="Consolas"/>
                <a:cs typeface="Consolas"/>
                <a:sym typeface="Consolas"/>
              </a:rPr>
              <a:t>new terminal (Win/Ub: Ctrl+b then %) and then run:</a:t>
            </a:r>
            <a:endParaRPr sz="2900" b="1" dirty="0">
              <a:solidFill>
                <a:schemeClr val="dk2"/>
              </a:solidFill>
              <a:latin typeface="Consolas"/>
              <a:ea typeface="Consolas"/>
              <a:cs typeface="Consolas"/>
              <a:sym typeface="Consolas"/>
            </a:endParaRPr>
          </a:p>
          <a:p>
            <a:pPr marL="0" lvl="0" indent="0" algn="l" rtl="0">
              <a:spcBef>
                <a:spcPts val="0"/>
              </a:spcBef>
              <a:spcAft>
                <a:spcPts val="0"/>
              </a:spcAft>
              <a:buNone/>
            </a:pPr>
            <a:r>
              <a:rPr lang="en" sz="2900" b="1" dirty="0">
                <a:solidFill>
                  <a:schemeClr val="dk1"/>
                </a:solidFill>
                <a:latin typeface="Consolas"/>
                <a:ea typeface="Consolas"/>
                <a:cs typeface="Consolas"/>
                <a:sym typeface="Consolas"/>
              </a:rPr>
              <a:t>ros2 run turtlesim turtle_teleop_key</a:t>
            </a:r>
          </a:p>
          <a:p>
            <a:pPr marL="0" lvl="0" indent="0" algn="l" rtl="0">
              <a:spcBef>
                <a:spcPts val="0"/>
              </a:spcBef>
              <a:spcAft>
                <a:spcPts val="0"/>
              </a:spcAft>
              <a:buNone/>
            </a:pPr>
            <a:r>
              <a:rPr lang="en" sz="2900" b="1" dirty="0">
                <a:solidFill>
                  <a:schemeClr val="bg2"/>
                </a:solidFill>
                <a:latin typeface="Consolas"/>
                <a:ea typeface="Consolas"/>
                <a:cs typeface="Consolas"/>
                <a:sym typeface="Consolas"/>
              </a:rPr>
              <a:t>Using your arrow key, you can now control the turtle!</a:t>
            </a:r>
            <a:endParaRPr sz="2900" b="1" dirty="0">
              <a:solidFill>
                <a:schemeClr val="bg2"/>
              </a:solidFill>
              <a:latin typeface="Consolas"/>
              <a:ea typeface="Consolas"/>
              <a:cs typeface="Consolas"/>
              <a:sym typeface="Consolas"/>
            </a:endParaRPr>
          </a:p>
        </p:txBody>
      </p:sp>
    </p:spTree>
    <p:extLst>
      <p:ext uri="{BB962C8B-B14F-4D97-AF65-F5344CB8AC3E}">
        <p14:creationId xmlns:p14="http://schemas.microsoft.com/office/powerpoint/2010/main" val="12266958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44">
          <a:extLst>
            <a:ext uri="{FF2B5EF4-FFF2-40B4-BE49-F238E27FC236}">
              <a16:creationId xmlns:a16="http://schemas.microsoft.com/office/drawing/2014/main" id="{7688C1D8-D8F0-99A2-CCED-A2E7D9659560}"/>
            </a:ext>
          </a:extLst>
        </p:cNvPr>
        <p:cNvGrpSpPr/>
        <p:nvPr/>
      </p:nvGrpSpPr>
      <p:grpSpPr>
        <a:xfrm>
          <a:off x="0" y="0"/>
          <a:ext cx="0" cy="0"/>
          <a:chOff x="0" y="0"/>
          <a:chExt cx="0" cy="0"/>
        </a:xfrm>
      </p:grpSpPr>
      <p:sp>
        <p:nvSpPr>
          <p:cNvPr id="245" name="Google Shape;245;p27">
            <a:extLst>
              <a:ext uri="{FF2B5EF4-FFF2-40B4-BE49-F238E27FC236}">
                <a16:creationId xmlns:a16="http://schemas.microsoft.com/office/drawing/2014/main" id="{E73F421E-264D-320B-764A-C927B5D689EE}"/>
              </a:ext>
            </a:extLst>
          </p:cNvPr>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p:txBody>
      </p:sp>
      <p:sp>
        <p:nvSpPr>
          <p:cNvPr id="246" name="Google Shape;246;p27">
            <a:extLst>
              <a:ext uri="{FF2B5EF4-FFF2-40B4-BE49-F238E27FC236}">
                <a16:creationId xmlns:a16="http://schemas.microsoft.com/office/drawing/2014/main" id="{24C99A7E-82FB-D5B2-1E75-ACCB4EC0C65F}"/>
              </a:ext>
            </a:extLst>
          </p:cNvPr>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pic>
        <p:nvPicPr>
          <p:cNvPr id="247" name="Google Shape;247;p27" title="ChatGPT Image 26 apr 2025, 11_27_57.png">
            <a:extLst>
              <a:ext uri="{FF2B5EF4-FFF2-40B4-BE49-F238E27FC236}">
                <a16:creationId xmlns:a16="http://schemas.microsoft.com/office/drawing/2014/main" id="{01041BD5-EFBF-B489-9E9D-E00249EB339E}"/>
              </a:ext>
            </a:extLst>
          </p:cNvPr>
          <p:cNvPicPr preferRelativeResize="0"/>
          <p:nvPr/>
        </p:nvPicPr>
        <p:blipFill rotWithShape="1">
          <a:blip r:embed="rId3">
            <a:alphaModFix/>
          </a:blip>
          <a:srcRect r="26713"/>
          <a:stretch/>
        </p:blipFill>
        <p:spPr>
          <a:xfrm>
            <a:off x="0" y="0"/>
            <a:ext cx="5654250" cy="5143501"/>
          </a:xfrm>
          <a:prstGeom prst="rect">
            <a:avLst/>
          </a:prstGeom>
          <a:noFill/>
          <a:ln>
            <a:noFill/>
          </a:ln>
        </p:spPr>
      </p:pic>
      <p:pic>
        <p:nvPicPr>
          <p:cNvPr id="248" name="Google Shape;248;p27" title="ChatGPT Image 26 apr 2025, 11_27_57.png">
            <a:extLst>
              <a:ext uri="{FF2B5EF4-FFF2-40B4-BE49-F238E27FC236}">
                <a16:creationId xmlns:a16="http://schemas.microsoft.com/office/drawing/2014/main" id="{99EA12DB-EB6C-FBE4-4D70-BB02053590EF}"/>
              </a:ext>
            </a:extLst>
          </p:cNvPr>
          <p:cNvPicPr preferRelativeResize="0"/>
          <p:nvPr/>
        </p:nvPicPr>
        <p:blipFill rotWithShape="1">
          <a:blip r:embed="rId3">
            <a:alphaModFix/>
          </a:blip>
          <a:srcRect l="72171"/>
          <a:stretch/>
        </p:blipFill>
        <p:spPr>
          <a:xfrm>
            <a:off x="6996976" y="0"/>
            <a:ext cx="2147025" cy="5143501"/>
          </a:xfrm>
          <a:prstGeom prst="rect">
            <a:avLst/>
          </a:prstGeom>
          <a:noFill/>
          <a:ln>
            <a:noFill/>
          </a:ln>
        </p:spPr>
      </p:pic>
      <p:pic>
        <p:nvPicPr>
          <p:cNvPr id="249" name="Google Shape;249;p27" title="ChatGPT Image 26 apr 2025, 11_27_57.png">
            <a:extLst>
              <a:ext uri="{FF2B5EF4-FFF2-40B4-BE49-F238E27FC236}">
                <a16:creationId xmlns:a16="http://schemas.microsoft.com/office/drawing/2014/main" id="{ED531B57-8170-F957-4B1B-D06B3D5EE0EA}"/>
              </a:ext>
            </a:extLst>
          </p:cNvPr>
          <p:cNvPicPr preferRelativeResize="0"/>
          <p:nvPr/>
        </p:nvPicPr>
        <p:blipFill rotWithShape="1">
          <a:blip r:embed="rId3">
            <a:alphaModFix/>
          </a:blip>
          <a:srcRect l="62189" r="26582"/>
          <a:stretch/>
        </p:blipFill>
        <p:spPr>
          <a:xfrm>
            <a:off x="5459325" y="0"/>
            <a:ext cx="1624274" cy="5143501"/>
          </a:xfrm>
          <a:prstGeom prst="rect">
            <a:avLst/>
          </a:prstGeom>
          <a:noFill/>
          <a:ln>
            <a:noFill/>
          </a:ln>
        </p:spPr>
      </p:pic>
      <p:pic>
        <p:nvPicPr>
          <p:cNvPr id="250" name="Google Shape;250;p27" title="ChatGPT Image 26 apr 2025, 11_27_57.png">
            <a:extLst>
              <a:ext uri="{FF2B5EF4-FFF2-40B4-BE49-F238E27FC236}">
                <a16:creationId xmlns:a16="http://schemas.microsoft.com/office/drawing/2014/main" id="{DDBD076C-7221-8F1D-A034-90AE94ABE96D}"/>
              </a:ext>
            </a:extLst>
          </p:cNvPr>
          <p:cNvPicPr preferRelativeResize="0"/>
          <p:nvPr/>
        </p:nvPicPr>
        <p:blipFill rotWithShape="1">
          <a:blip r:embed="rId3">
            <a:alphaModFix/>
          </a:blip>
          <a:srcRect l="62189" r="26582"/>
          <a:stretch/>
        </p:blipFill>
        <p:spPr>
          <a:xfrm>
            <a:off x="311708" y="0"/>
            <a:ext cx="6685275" cy="5143501"/>
          </a:xfrm>
          <a:prstGeom prst="rect">
            <a:avLst/>
          </a:prstGeom>
          <a:noFill/>
          <a:ln>
            <a:noFill/>
          </a:ln>
        </p:spPr>
      </p:pic>
      <p:sp>
        <p:nvSpPr>
          <p:cNvPr id="251" name="Google Shape;251;p27">
            <a:extLst>
              <a:ext uri="{FF2B5EF4-FFF2-40B4-BE49-F238E27FC236}">
                <a16:creationId xmlns:a16="http://schemas.microsoft.com/office/drawing/2014/main" id="{526B5BEC-6650-D1DC-74AA-89A408875790}"/>
              </a:ext>
            </a:extLst>
          </p:cNvPr>
          <p:cNvSpPr txBox="1"/>
          <p:nvPr/>
        </p:nvSpPr>
        <p:spPr>
          <a:xfrm>
            <a:off x="369075" y="55225"/>
            <a:ext cx="6491400" cy="97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5500" b="1">
                <a:solidFill>
                  <a:srgbClr val="EAD9B4"/>
                </a:solidFill>
                <a:latin typeface="Antonio"/>
                <a:ea typeface="Antonio"/>
                <a:cs typeface="Antonio"/>
                <a:sym typeface="Antonio"/>
              </a:rPr>
              <a:t>Ex1.1: Turtlebot</a:t>
            </a:r>
            <a:endParaRPr sz="5500" b="1">
              <a:solidFill>
                <a:srgbClr val="EAD9B4"/>
              </a:solidFill>
              <a:latin typeface="Antonio"/>
              <a:ea typeface="Antonio"/>
              <a:cs typeface="Antonio"/>
              <a:sym typeface="Antonio"/>
            </a:endParaRPr>
          </a:p>
        </p:txBody>
      </p:sp>
      <p:sp>
        <p:nvSpPr>
          <p:cNvPr id="252" name="Google Shape;252;p27">
            <a:extLst>
              <a:ext uri="{FF2B5EF4-FFF2-40B4-BE49-F238E27FC236}">
                <a16:creationId xmlns:a16="http://schemas.microsoft.com/office/drawing/2014/main" id="{7FDBA3CE-B982-F3A2-EADF-505043995F53}"/>
              </a:ext>
            </a:extLst>
          </p:cNvPr>
          <p:cNvSpPr txBox="1"/>
          <p:nvPr/>
        </p:nvSpPr>
        <p:spPr>
          <a:xfrm>
            <a:off x="369075" y="2044550"/>
            <a:ext cx="8463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pic>
        <p:nvPicPr>
          <p:cNvPr id="3" name="Immagine 2" descr="Immagine che contiene testo, schermata, software, Software multimediale&#10;&#10;Il contenuto generato dall'IA potrebbe non essere corretto.">
            <a:extLst>
              <a:ext uri="{FF2B5EF4-FFF2-40B4-BE49-F238E27FC236}">
                <a16:creationId xmlns:a16="http://schemas.microsoft.com/office/drawing/2014/main" id="{C7BF1780-3783-F4E1-6D06-7ACB50DFCE58}"/>
              </a:ext>
            </a:extLst>
          </p:cNvPr>
          <p:cNvPicPr>
            <a:picLocks noChangeAspect="1"/>
          </p:cNvPicPr>
          <p:nvPr/>
        </p:nvPicPr>
        <p:blipFill>
          <a:blip r:embed="rId4"/>
          <a:stretch>
            <a:fillRect/>
          </a:stretch>
        </p:blipFill>
        <p:spPr>
          <a:xfrm>
            <a:off x="513873" y="1183507"/>
            <a:ext cx="6794810" cy="3563737"/>
          </a:xfrm>
          <a:prstGeom prst="rect">
            <a:avLst/>
          </a:prstGeom>
        </p:spPr>
      </p:pic>
    </p:spTree>
    <p:extLst>
      <p:ext uri="{BB962C8B-B14F-4D97-AF65-F5344CB8AC3E}">
        <p14:creationId xmlns:p14="http://schemas.microsoft.com/office/powerpoint/2010/main" val="21576961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44">
          <a:extLst>
            <a:ext uri="{FF2B5EF4-FFF2-40B4-BE49-F238E27FC236}">
              <a16:creationId xmlns:a16="http://schemas.microsoft.com/office/drawing/2014/main" id="{F4AAC0F0-9266-47E2-5B54-7B000793825A}"/>
            </a:ext>
          </a:extLst>
        </p:cNvPr>
        <p:cNvGrpSpPr/>
        <p:nvPr/>
      </p:nvGrpSpPr>
      <p:grpSpPr>
        <a:xfrm>
          <a:off x="0" y="0"/>
          <a:ext cx="0" cy="0"/>
          <a:chOff x="0" y="0"/>
          <a:chExt cx="0" cy="0"/>
        </a:xfrm>
      </p:grpSpPr>
      <p:sp>
        <p:nvSpPr>
          <p:cNvPr id="245" name="Google Shape;245;p27">
            <a:extLst>
              <a:ext uri="{FF2B5EF4-FFF2-40B4-BE49-F238E27FC236}">
                <a16:creationId xmlns:a16="http://schemas.microsoft.com/office/drawing/2014/main" id="{4B3E76AA-5DA0-3BE9-9142-E0C6810719EE}"/>
              </a:ext>
            </a:extLst>
          </p:cNvPr>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p:txBody>
      </p:sp>
      <p:sp>
        <p:nvSpPr>
          <p:cNvPr id="246" name="Google Shape;246;p27">
            <a:extLst>
              <a:ext uri="{FF2B5EF4-FFF2-40B4-BE49-F238E27FC236}">
                <a16:creationId xmlns:a16="http://schemas.microsoft.com/office/drawing/2014/main" id="{874F793F-B24F-979E-6853-924249D4616A}"/>
              </a:ext>
            </a:extLst>
          </p:cNvPr>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pic>
        <p:nvPicPr>
          <p:cNvPr id="247" name="Google Shape;247;p27" title="ChatGPT Image 26 apr 2025, 11_27_57.png">
            <a:extLst>
              <a:ext uri="{FF2B5EF4-FFF2-40B4-BE49-F238E27FC236}">
                <a16:creationId xmlns:a16="http://schemas.microsoft.com/office/drawing/2014/main" id="{8610DD14-E134-6C0D-9899-42110845D68E}"/>
              </a:ext>
            </a:extLst>
          </p:cNvPr>
          <p:cNvPicPr preferRelativeResize="0"/>
          <p:nvPr/>
        </p:nvPicPr>
        <p:blipFill rotWithShape="1">
          <a:blip r:embed="rId3">
            <a:alphaModFix/>
          </a:blip>
          <a:srcRect r="26713"/>
          <a:stretch/>
        </p:blipFill>
        <p:spPr>
          <a:xfrm>
            <a:off x="0" y="0"/>
            <a:ext cx="5654250" cy="5143501"/>
          </a:xfrm>
          <a:prstGeom prst="rect">
            <a:avLst/>
          </a:prstGeom>
          <a:noFill/>
          <a:ln>
            <a:noFill/>
          </a:ln>
        </p:spPr>
      </p:pic>
      <p:pic>
        <p:nvPicPr>
          <p:cNvPr id="248" name="Google Shape;248;p27" title="ChatGPT Image 26 apr 2025, 11_27_57.png">
            <a:extLst>
              <a:ext uri="{FF2B5EF4-FFF2-40B4-BE49-F238E27FC236}">
                <a16:creationId xmlns:a16="http://schemas.microsoft.com/office/drawing/2014/main" id="{09019322-662B-02EF-9E03-424C42A93C4C}"/>
              </a:ext>
            </a:extLst>
          </p:cNvPr>
          <p:cNvPicPr preferRelativeResize="0"/>
          <p:nvPr/>
        </p:nvPicPr>
        <p:blipFill rotWithShape="1">
          <a:blip r:embed="rId3">
            <a:alphaModFix/>
          </a:blip>
          <a:srcRect l="72171"/>
          <a:stretch/>
        </p:blipFill>
        <p:spPr>
          <a:xfrm>
            <a:off x="6996976" y="0"/>
            <a:ext cx="2147025" cy="5143501"/>
          </a:xfrm>
          <a:prstGeom prst="rect">
            <a:avLst/>
          </a:prstGeom>
          <a:noFill/>
          <a:ln>
            <a:noFill/>
          </a:ln>
        </p:spPr>
      </p:pic>
      <p:pic>
        <p:nvPicPr>
          <p:cNvPr id="249" name="Google Shape;249;p27" title="ChatGPT Image 26 apr 2025, 11_27_57.png">
            <a:extLst>
              <a:ext uri="{FF2B5EF4-FFF2-40B4-BE49-F238E27FC236}">
                <a16:creationId xmlns:a16="http://schemas.microsoft.com/office/drawing/2014/main" id="{12FD1FD6-0FB4-F91A-EF34-973F4534D12D}"/>
              </a:ext>
            </a:extLst>
          </p:cNvPr>
          <p:cNvPicPr preferRelativeResize="0"/>
          <p:nvPr/>
        </p:nvPicPr>
        <p:blipFill rotWithShape="1">
          <a:blip r:embed="rId3">
            <a:alphaModFix/>
          </a:blip>
          <a:srcRect l="62189" r="26582"/>
          <a:stretch/>
        </p:blipFill>
        <p:spPr>
          <a:xfrm>
            <a:off x="5459325" y="0"/>
            <a:ext cx="1624274" cy="5143501"/>
          </a:xfrm>
          <a:prstGeom prst="rect">
            <a:avLst/>
          </a:prstGeom>
          <a:noFill/>
          <a:ln>
            <a:noFill/>
          </a:ln>
        </p:spPr>
      </p:pic>
      <p:pic>
        <p:nvPicPr>
          <p:cNvPr id="250" name="Google Shape;250;p27" title="ChatGPT Image 26 apr 2025, 11_27_57.png">
            <a:extLst>
              <a:ext uri="{FF2B5EF4-FFF2-40B4-BE49-F238E27FC236}">
                <a16:creationId xmlns:a16="http://schemas.microsoft.com/office/drawing/2014/main" id="{2211937D-25EF-0F77-0A58-490A4220EA27}"/>
              </a:ext>
            </a:extLst>
          </p:cNvPr>
          <p:cNvPicPr preferRelativeResize="0"/>
          <p:nvPr/>
        </p:nvPicPr>
        <p:blipFill rotWithShape="1">
          <a:blip r:embed="rId3">
            <a:alphaModFix/>
          </a:blip>
          <a:srcRect l="62189" r="26582"/>
          <a:stretch/>
        </p:blipFill>
        <p:spPr>
          <a:xfrm>
            <a:off x="311708" y="0"/>
            <a:ext cx="6685275" cy="5143501"/>
          </a:xfrm>
          <a:prstGeom prst="rect">
            <a:avLst/>
          </a:prstGeom>
          <a:noFill/>
          <a:ln>
            <a:noFill/>
          </a:ln>
        </p:spPr>
      </p:pic>
      <p:sp>
        <p:nvSpPr>
          <p:cNvPr id="251" name="Google Shape;251;p27">
            <a:extLst>
              <a:ext uri="{FF2B5EF4-FFF2-40B4-BE49-F238E27FC236}">
                <a16:creationId xmlns:a16="http://schemas.microsoft.com/office/drawing/2014/main" id="{818294EE-2BA0-C2E6-2168-ACBFC2B0963E}"/>
              </a:ext>
            </a:extLst>
          </p:cNvPr>
          <p:cNvSpPr txBox="1"/>
          <p:nvPr/>
        </p:nvSpPr>
        <p:spPr>
          <a:xfrm>
            <a:off x="369075" y="55225"/>
            <a:ext cx="6491400" cy="97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5500" b="1">
                <a:solidFill>
                  <a:srgbClr val="EAD9B4"/>
                </a:solidFill>
                <a:latin typeface="Antonio"/>
                <a:ea typeface="Antonio"/>
                <a:cs typeface="Antonio"/>
                <a:sym typeface="Antonio"/>
              </a:rPr>
              <a:t>Ex1.1: Turtlebot</a:t>
            </a:r>
            <a:endParaRPr sz="5500" b="1">
              <a:solidFill>
                <a:srgbClr val="EAD9B4"/>
              </a:solidFill>
              <a:latin typeface="Antonio"/>
              <a:ea typeface="Antonio"/>
              <a:cs typeface="Antonio"/>
              <a:sym typeface="Antonio"/>
            </a:endParaRPr>
          </a:p>
        </p:txBody>
      </p:sp>
      <p:sp>
        <p:nvSpPr>
          <p:cNvPr id="252" name="Google Shape;252;p27">
            <a:extLst>
              <a:ext uri="{FF2B5EF4-FFF2-40B4-BE49-F238E27FC236}">
                <a16:creationId xmlns:a16="http://schemas.microsoft.com/office/drawing/2014/main" id="{393329C7-25A3-8EE1-1235-E02B37A42B30}"/>
              </a:ext>
            </a:extLst>
          </p:cNvPr>
          <p:cNvSpPr txBox="1"/>
          <p:nvPr/>
        </p:nvSpPr>
        <p:spPr>
          <a:xfrm>
            <a:off x="369075" y="2044550"/>
            <a:ext cx="8463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253" name="Google Shape;253;p27">
            <a:extLst>
              <a:ext uri="{FF2B5EF4-FFF2-40B4-BE49-F238E27FC236}">
                <a16:creationId xmlns:a16="http://schemas.microsoft.com/office/drawing/2014/main" id="{CA547C5E-EF4B-5EAB-9ECA-A2956E41D2BC}"/>
              </a:ext>
            </a:extLst>
          </p:cNvPr>
          <p:cNvSpPr txBox="1"/>
          <p:nvPr/>
        </p:nvSpPr>
        <p:spPr>
          <a:xfrm>
            <a:off x="311700" y="1150650"/>
            <a:ext cx="8697900" cy="286229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it-IT" sz="2900" b="1" dirty="0" err="1">
                <a:solidFill>
                  <a:schemeClr val="bg2"/>
                </a:solidFill>
                <a:latin typeface="Consolas"/>
                <a:ea typeface="Consolas"/>
                <a:cs typeface="Consolas"/>
                <a:sym typeface="Consolas"/>
              </a:rPr>
              <a:t>Why</a:t>
            </a:r>
            <a:r>
              <a:rPr lang="it-IT" sz="2900" b="1" dirty="0">
                <a:solidFill>
                  <a:schemeClr val="bg2"/>
                </a:solidFill>
                <a:latin typeface="Consolas"/>
                <a:ea typeface="Consolas"/>
                <a:cs typeface="Consolas"/>
                <a:sym typeface="Consolas"/>
              </a:rPr>
              <a:t> </a:t>
            </a:r>
            <a:r>
              <a:rPr lang="it-IT" sz="2900" b="1" dirty="0" err="1">
                <a:solidFill>
                  <a:schemeClr val="bg2"/>
                </a:solidFill>
                <a:latin typeface="Consolas"/>
                <a:ea typeface="Consolas"/>
                <a:cs typeface="Consolas"/>
                <a:sym typeface="Consolas"/>
              </a:rPr>
              <a:t>this</a:t>
            </a:r>
            <a:r>
              <a:rPr lang="it-IT" sz="2900" b="1" dirty="0">
                <a:solidFill>
                  <a:schemeClr val="bg2"/>
                </a:solidFill>
                <a:latin typeface="Consolas"/>
                <a:ea typeface="Consolas"/>
                <a:cs typeface="Consolas"/>
                <a:sym typeface="Consolas"/>
              </a:rPr>
              <a:t> </a:t>
            </a:r>
            <a:r>
              <a:rPr lang="it-IT" sz="2900" b="1" dirty="0" err="1">
                <a:solidFill>
                  <a:schemeClr val="bg2"/>
                </a:solidFill>
                <a:latin typeface="Consolas"/>
                <a:ea typeface="Consolas"/>
                <a:cs typeface="Consolas"/>
                <a:sym typeface="Consolas"/>
              </a:rPr>
              <a:t>example</a:t>
            </a:r>
            <a:r>
              <a:rPr lang="it-IT" sz="2900" b="1" dirty="0">
                <a:solidFill>
                  <a:schemeClr val="bg2"/>
                </a:solidFill>
                <a:latin typeface="Consolas"/>
                <a:ea typeface="Consolas"/>
                <a:cs typeface="Consolas"/>
                <a:sym typeface="Consolas"/>
              </a:rPr>
              <a:t>? </a:t>
            </a:r>
          </a:p>
          <a:p>
            <a:pPr marL="0" lvl="0" indent="0" algn="l" rtl="0">
              <a:spcBef>
                <a:spcPts val="0"/>
              </a:spcBef>
              <a:spcAft>
                <a:spcPts val="0"/>
              </a:spcAft>
              <a:buNone/>
            </a:pPr>
            <a:r>
              <a:rPr lang="it-IT" sz="2900" b="1" dirty="0" err="1">
                <a:solidFill>
                  <a:schemeClr val="bg2"/>
                </a:solidFill>
                <a:latin typeface="Consolas"/>
                <a:ea typeface="Consolas"/>
                <a:cs typeface="Consolas"/>
                <a:sym typeface="Consolas"/>
              </a:rPr>
              <a:t>Imagine</a:t>
            </a:r>
            <a:r>
              <a:rPr lang="it-IT" sz="2900" b="1" dirty="0">
                <a:solidFill>
                  <a:schemeClr val="bg2"/>
                </a:solidFill>
                <a:latin typeface="Consolas"/>
                <a:ea typeface="Consolas"/>
                <a:cs typeface="Consolas"/>
                <a:sym typeface="Consolas"/>
              </a:rPr>
              <a:t> the </a:t>
            </a:r>
            <a:r>
              <a:rPr lang="it-IT" sz="2900" b="1" dirty="0" err="1">
                <a:solidFill>
                  <a:schemeClr val="bg2"/>
                </a:solidFill>
                <a:latin typeface="Consolas"/>
                <a:ea typeface="Consolas"/>
                <a:cs typeface="Consolas"/>
                <a:sym typeface="Consolas"/>
              </a:rPr>
              <a:t>turtle</a:t>
            </a:r>
            <a:r>
              <a:rPr lang="it-IT" sz="2900" b="1" dirty="0">
                <a:solidFill>
                  <a:schemeClr val="bg2"/>
                </a:solidFill>
                <a:latin typeface="Consolas"/>
                <a:ea typeface="Consolas"/>
                <a:cs typeface="Consolas"/>
                <a:sym typeface="Consolas"/>
              </a:rPr>
              <a:t> to be a mobile robot: </a:t>
            </a:r>
            <a:r>
              <a:rPr lang="it-IT" sz="2900" b="1" dirty="0" err="1">
                <a:solidFill>
                  <a:schemeClr val="bg2"/>
                </a:solidFill>
                <a:latin typeface="Consolas"/>
                <a:ea typeface="Consolas"/>
                <a:cs typeface="Consolas"/>
                <a:sym typeface="Consolas"/>
              </a:rPr>
              <a:t>we</a:t>
            </a:r>
            <a:r>
              <a:rPr lang="it-IT" sz="2900" b="1" dirty="0">
                <a:solidFill>
                  <a:schemeClr val="bg2"/>
                </a:solidFill>
                <a:latin typeface="Consolas"/>
                <a:ea typeface="Consolas"/>
                <a:cs typeface="Consolas"/>
                <a:sym typeface="Consolas"/>
              </a:rPr>
              <a:t> are </a:t>
            </a:r>
            <a:r>
              <a:rPr lang="it-IT" sz="2900" b="1" dirty="0" err="1">
                <a:solidFill>
                  <a:schemeClr val="bg2"/>
                </a:solidFill>
                <a:latin typeface="Consolas"/>
                <a:ea typeface="Consolas"/>
                <a:cs typeface="Consolas"/>
                <a:sym typeface="Consolas"/>
              </a:rPr>
              <a:t>controlling</a:t>
            </a:r>
            <a:r>
              <a:rPr lang="it-IT" sz="2900" b="1" dirty="0">
                <a:solidFill>
                  <a:schemeClr val="bg2"/>
                </a:solidFill>
                <a:latin typeface="Consolas"/>
                <a:ea typeface="Consolas"/>
                <a:cs typeface="Consolas"/>
                <a:sym typeface="Consolas"/>
              </a:rPr>
              <a:t> </a:t>
            </a:r>
            <a:r>
              <a:rPr lang="it-IT" sz="2900" b="1" dirty="0" err="1">
                <a:solidFill>
                  <a:schemeClr val="bg2"/>
                </a:solidFill>
                <a:latin typeface="Consolas"/>
                <a:ea typeface="Consolas"/>
                <a:cs typeface="Consolas"/>
                <a:sym typeface="Consolas"/>
              </a:rPr>
              <a:t>it</a:t>
            </a:r>
            <a:r>
              <a:rPr lang="it-IT" sz="2900" b="1" dirty="0">
                <a:solidFill>
                  <a:schemeClr val="bg2"/>
                </a:solidFill>
                <a:latin typeface="Consolas"/>
                <a:ea typeface="Consolas"/>
                <a:cs typeface="Consolas"/>
                <a:sym typeface="Consolas"/>
              </a:rPr>
              <a:t> </a:t>
            </a:r>
            <a:r>
              <a:rPr lang="it-IT" sz="2900" b="1" dirty="0" err="1">
                <a:solidFill>
                  <a:schemeClr val="bg2"/>
                </a:solidFill>
                <a:latin typeface="Consolas"/>
                <a:ea typeface="Consolas"/>
                <a:cs typeface="Consolas"/>
                <a:sym typeface="Consolas"/>
              </a:rPr>
              <a:t>simply</a:t>
            </a:r>
            <a:r>
              <a:rPr lang="it-IT" sz="2900" b="1" dirty="0">
                <a:solidFill>
                  <a:schemeClr val="bg2"/>
                </a:solidFill>
                <a:latin typeface="Consolas"/>
                <a:ea typeface="Consolas"/>
                <a:cs typeface="Consolas"/>
                <a:sym typeface="Consolas"/>
              </a:rPr>
              <a:t> with the </a:t>
            </a:r>
            <a:r>
              <a:rPr lang="it-IT" sz="2900" b="1" dirty="0" err="1">
                <a:solidFill>
                  <a:schemeClr val="bg2"/>
                </a:solidFill>
                <a:latin typeface="Consolas"/>
                <a:ea typeface="Consolas"/>
                <a:cs typeface="Consolas"/>
                <a:sym typeface="Consolas"/>
              </a:rPr>
              <a:t>arrow</a:t>
            </a:r>
            <a:r>
              <a:rPr lang="it-IT" sz="2900" b="1" dirty="0">
                <a:solidFill>
                  <a:schemeClr val="bg2"/>
                </a:solidFill>
                <a:latin typeface="Consolas"/>
                <a:ea typeface="Consolas"/>
                <a:cs typeface="Consolas"/>
                <a:sym typeface="Consolas"/>
              </a:rPr>
              <a:t> key. In a </a:t>
            </a:r>
            <a:r>
              <a:rPr lang="it-IT" sz="2900" b="1" dirty="0" err="1">
                <a:solidFill>
                  <a:schemeClr val="bg2"/>
                </a:solidFill>
                <a:latin typeface="Consolas"/>
                <a:ea typeface="Consolas"/>
                <a:cs typeface="Consolas"/>
                <a:sym typeface="Consolas"/>
              </a:rPr>
              <a:t>real</a:t>
            </a:r>
            <a:r>
              <a:rPr lang="it-IT" sz="2900" b="1" dirty="0">
                <a:solidFill>
                  <a:schemeClr val="bg2"/>
                </a:solidFill>
                <a:latin typeface="Consolas"/>
                <a:ea typeface="Consolas"/>
                <a:cs typeface="Consolas"/>
                <a:sym typeface="Consolas"/>
              </a:rPr>
              <a:t> robot </a:t>
            </a:r>
            <a:r>
              <a:rPr lang="it-IT" sz="2900" b="1" dirty="0" err="1">
                <a:solidFill>
                  <a:schemeClr val="bg2"/>
                </a:solidFill>
                <a:latin typeface="Consolas"/>
                <a:ea typeface="Consolas"/>
                <a:cs typeface="Consolas"/>
                <a:sym typeface="Consolas"/>
              </a:rPr>
              <a:t>it’s</a:t>
            </a:r>
            <a:r>
              <a:rPr lang="it-IT" sz="2900" b="1" dirty="0">
                <a:solidFill>
                  <a:schemeClr val="bg2"/>
                </a:solidFill>
                <a:latin typeface="Consolas"/>
                <a:ea typeface="Consolas"/>
                <a:cs typeface="Consolas"/>
                <a:sym typeface="Consolas"/>
              </a:rPr>
              <a:t> a bit more </a:t>
            </a:r>
            <a:r>
              <a:rPr lang="it-IT" sz="2900" b="1" dirty="0" err="1">
                <a:solidFill>
                  <a:schemeClr val="bg2"/>
                </a:solidFill>
                <a:latin typeface="Consolas"/>
                <a:ea typeface="Consolas"/>
                <a:cs typeface="Consolas"/>
                <a:sym typeface="Consolas"/>
              </a:rPr>
              <a:t>complicated</a:t>
            </a:r>
            <a:r>
              <a:rPr lang="it-IT" sz="2900" b="1" dirty="0">
                <a:solidFill>
                  <a:schemeClr val="bg2"/>
                </a:solidFill>
                <a:latin typeface="Consolas"/>
                <a:ea typeface="Consolas"/>
                <a:cs typeface="Consolas"/>
                <a:sym typeface="Consolas"/>
              </a:rPr>
              <a:t>, </a:t>
            </a:r>
            <a:r>
              <a:rPr lang="it-IT" sz="2900" b="1" dirty="0" err="1">
                <a:solidFill>
                  <a:schemeClr val="bg2"/>
                </a:solidFill>
                <a:latin typeface="Consolas"/>
                <a:ea typeface="Consolas"/>
                <a:cs typeface="Consolas"/>
                <a:sym typeface="Consolas"/>
              </a:rPr>
              <a:t>but</a:t>
            </a:r>
            <a:r>
              <a:rPr lang="it-IT" sz="2900" b="1" dirty="0">
                <a:solidFill>
                  <a:schemeClr val="bg2"/>
                </a:solidFill>
                <a:latin typeface="Consolas"/>
                <a:ea typeface="Consolas"/>
                <a:cs typeface="Consolas"/>
                <a:sym typeface="Consolas"/>
              </a:rPr>
              <a:t> </a:t>
            </a:r>
            <a:r>
              <a:rPr lang="it-IT" sz="2900" b="1" dirty="0" err="1">
                <a:solidFill>
                  <a:schemeClr val="bg2"/>
                </a:solidFill>
                <a:latin typeface="Consolas"/>
                <a:ea typeface="Consolas"/>
                <a:cs typeface="Consolas"/>
                <a:sym typeface="Consolas"/>
              </a:rPr>
              <a:t>it</a:t>
            </a:r>
            <a:r>
              <a:rPr lang="it-IT" sz="2900" b="1" dirty="0">
                <a:solidFill>
                  <a:schemeClr val="bg2"/>
                </a:solidFill>
                <a:latin typeface="Consolas"/>
                <a:ea typeface="Consolas"/>
                <a:cs typeface="Consolas"/>
                <a:sym typeface="Consolas"/>
              </a:rPr>
              <a:t> shows the </a:t>
            </a:r>
            <a:r>
              <a:rPr lang="it-IT" sz="2900" b="1" dirty="0" err="1">
                <a:solidFill>
                  <a:schemeClr val="bg2"/>
                </a:solidFill>
                <a:latin typeface="Consolas"/>
                <a:ea typeface="Consolas"/>
                <a:cs typeface="Consolas"/>
                <a:sym typeface="Consolas"/>
              </a:rPr>
              <a:t>potential</a:t>
            </a:r>
            <a:r>
              <a:rPr lang="it-IT" sz="2900" b="1" dirty="0">
                <a:solidFill>
                  <a:schemeClr val="bg2"/>
                </a:solidFill>
                <a:latin typeface="Consolas"/>
                <a:ea typeface="Consolas"/>
                <a:cs typeface="Consolas"/>
                <a:sym typeface="Consolas"/>
              </a:rPr>
              <a:t> of ROS</a:t>
            </a:r>
            <a:endParaRPr sz="2900" b="1" dirty="0">
              <a:solidFill>
                <a:schemeClr val="bg2"/>
              </a:solidFill>
              <a:latin typeface="Consolas"/>
              <a:ea typeface="Consolas"/>
              <a:cs typeface="Consolas"/>
              <a:sym typeface="Consolas"/>
            </a:endParaRPr>
          </a:p>
        </p:txBody>
      </p:sp>
    </p:spTree>
    <p:extLst>
      <p:ext uri="{BB962C8B-B14F-4D97-AF65-F5344CB8AC3E}">
        <p14:creationId xmlns:p14="http://schemas.microsoft.com/office/powerpoint/2010/main" val="30450729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44">
          <a:extLst>
            <a:ext uri="{FF2B5EF4-FFF2-40B4-BE49-F238E27FC236}">
              <a16:creationId xmlns:a16="http://schemas.microsoft.com/office/drawing/2014/main" id="{38F62CF4-D039-18DF-514C-79E4F7138F74}"/>
            </a:ext>
          </a:extLst>
        </p:cNvPr>
        <p:cNvGrpSpPr/>
        <p:nvPr/>
      </p:nvGrpSpPr>
      <p:grpSpPr>
        <a:xfrm>
          <a:off x="0" y="0"/>
          <a:ext cx="0" cy="0"/>
          <a:chOff x="0" y="0"/>
          <a:chExt cx="0" cy="0"/>
        </a:xfrm>
      </p:grpSpPr>
      <p:sp>
        <p:nvSpPr>
          <p:cNvPr id="245" name="Google Shape;245;p27">
            <a:extLst>
              <a:ext uri="{FF2B5EF4-FFF2-40B4-BE49-F238E27FC236}">
                <a16:creationId xmlns:a16="http://schemas.microsoft.com/office/drawing/2014/main" id="{8F8F0FCA-1A17-2525-0ECD-C2AD099119B2}"/>
              </a:ext>
            </a:extLst>
          </p:cNvPr>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p:txBody>
      </p:sp>
      <p:sp>
        <p:nvSpPr>
          <p:cNvPr id="246" name="Google Shape;246;p27">
            <a:extLst>
              <a:ext uri="{FF2B5EF4-FFF2-40B4-BE49-F238E27FC236}">
                <a16:creationId xmlns:a16="http://schemas.microsoft.com/office/drawing/2014/main" id="{A990069E-3420-55B6-8C18-AFC032F51798}"/>
              </a:ext>
            </a:extLst>
          </p:cNvPr>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pic>
        <p:nvPicPr>
          <p:cNvPr id="247" name="Google Shape;247;p27" title="ChatGPT Image 26 apr 2025, 11_27_57.png">
            <a:extLst>
              <a:ext uri="{FF2B5EF4-FFF2-40B4-BE49-F238E27FC236}">
                <a16:creationId xmlns:a16="http://schemas.microsoft.com/office/drawing/2014/main" id="{6F5D9B7B-3C56-FDE9-7F6F-160F4AD9190F}"/>
              </a:ext>
            </a:extLst>
          </p:cNvPr>
          <p:cNvPicPr preferRelativeResize="0"/>
          <p:nvPr/>
        </p:nvPicPr>
        <p:blipFill rotWithShape="1">
          <a:blip r:embed="rId3">
            <a:alphaModFix/>
          </a:blip>
          <a:srcRect r="26713"/>
          <a:stretch/>
        </p:blipFill>
        <p:spPr>
          <a:xfrm>
            <a:off x="0" y="0"/>
            <a:ext cx="5654250" cy="5143501"/>
          </a:xfrm>
          <a:prstGeom prst="rect">
            <a:avLst/>
          </a:prstGeom>
          <a:noFill/>
          <a:ln>
            <a:noFill/>
          </a:ln>
        </p:spPr>
      </p:pic>
      <p:pic>
        <p:nvPicPr>
          <p:cNvPr id="248" name="Google Shape;248;p27" title="ChatGPT Image 26 apr 2025, 11_27_57.png">
            <a:extLst>
              <a:ext uri="{FF2B5EF4-FFF2-40B4-BE49-F238E27FC236}">
                <a16:creationId xmlns:a16="http://schemas.microsoft.com/office/drawing/2014/main" id="{A4FDE5BB-099B-9E73-2E37-F1D640657A9F}"/>
              </a:ext>
            </a:extLst>
          </p:cNvPr>
          <p:cNvPicPr preferRelativeResize="0"/>
          <p:nvPr/>
        </p:nvPicPr>
        <p:blipFill rotWithShape="1">
          <a:blip r:embed="rId3">
            <a:alphaModFix/>
          </a:blip>
          <a:srcRect l="72171"/>
          <a:stretch/>
        </p:blipFill>
        <p:spPr>
          <a:xfrm>
            <a:off x="6996976" y="0"/>
            <a:ext cx="2147025" cy="5143501"/>
          </a:xfrm>
          <a:prstGeom prst="rect">
            <a:avLst/>
          </a:prstGeom>
          <a:noFill/>
          <a:ln>
            <a:noFill/>
          </a:ln>
        </p:spPr>
      </p:pic>
      <p:pic>
        <p:nvPicPr>
          <p:cNvPr id="249" name="Google Shape;249;p27" title="ChatGPT Image 26 apr 2025, 11_27_57.png">
            <a:extLst>
              <a:ext uri="{FF2B5EF4-FFF2-40B4-BE49-F238E27FC236}">
                <a16:creationId xmlns:a16="http://schemas.microsoft.com/office/drawing/2014/main" id="{F11B621B-3859-1E5C-0E06-F8530FD9788C}"/>
              </a:ext>
            </a:extLst>
          </p:cNvPr>
          <p:cNvPicPr preferRelativeResize="0"/>
          <p:nvPr/>
        </p:nvPicPr>
        <p:blipFill rotWithShape="1">
          <a:blip r:embed="rId3">
            <a:alphaModFix/>
          </a:blip>
          <a:srcRect l="62189" r="26582"/>
          <a:stretch/>
        </p:blipFill>
        <p:spPr>
          <a:xfrm>
            <a:off x="5459325" y="0"/>
            <a:ext cx="1624274" cy="5143501"/>
          </a:xfrm>
          <a:prstGeom prst="rect">
            <a:avLst/>
          </a:prstGeom>
          <a:noFill/>
          <a:ln>
            <a:noFill/>
          </a:ln>
        </p:spPr>
      </p:pic>
      <p:pic>
        <p:nvPicPr>
          <p:cNvPr id="250" name="Google Shape;250;p27" title="ChatGPT Image 26 apr 2025, 11_27_57.png">
            <a:extLst>
              <a:ext uri="{FF2B5EF4-FFF2-40B4-BE49-F238E27FC236}">
                <a16:creationId xmlns:a16="http://schemas.microsoft.com/office/drawing/2014/main" id="{A2597D42-DC98-CEB7-467A-BB20F45492AE}"/>
              </a:ext>
            </a:extLst>
          </p:cNvPr>
          <p:cNvPicPr preferRelativeResize="0"/>
          <p:nvPr/>
        </p:nvPicPr>
        <p:blipFill rotWithShape="1">
          <a:blip r:embed="rId3">
            <a:alphaModFix/>
          </a:blip>
          <a:srcRect l="62189" r="26582"/>
          <a:stretch/>
        </p:blipFill>
        <p:spPr>
          <a:xfrm>
            <a:off x="311708" y="0"/>
            <a:ext cx="6685275" cy="5143501"/>
          </a:xfrm>
          <a:prstGeom prst="rect">
            <a:avLst/>
          </a:prstGeom>
          <a:noFill/>
          <a:ln>
            <a:noFill/>
          </a:ln>
        </p:spPr>
      </p:pic>
      <p:sp>
        <p:nvSpPr>
          <p:cNvPr id="251" name="Google Shape;251;p27">
            <a:extLst>
              <a:ext uri="{FF2B5EF4-FFF2-40B4-BE49-F238E27FC236}">
                <a16:creationId xmlns:a16="http://schemas.microsoft.com/office/drawing/2014/main" id="{F5DB3C5C-F050-E681-ECD4-3BEB526A7112}"/>
              </a:ext>
            </a:extLst>
          </p:cNvPr>
          <p:cNvSpPr txBox="1"/>
          <p:nvPr/>
        </p:nvSpPr>
        <p:spPr>
          <a:xfrm>
            <a:off x="134415" y="0"/>
            <a:ext cx="6949183" cy="97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5500" b="1" dirty="0">
                <a:solidFill>
                  <a:srgbClr val="EAD9B4"/>
                </a:solidFill>
                <a:latin typeface="Antonio"/>
                <a:ea typeface="Antonio"/>
                <a:cs typeface="Antonio"/>
                <a:sym typeface="Antonio"/>
              </a:rPr>
              <a:t>Ex1.1: Turtlebot (optional)</a:t>
            </a:r>
            <a:endParaRPr sz="5500" b="1" dirty="0">
              <a:solidFill>
                <a:srgbClr val="EAD9B4"/>
              </a:solidFill>
              <a:latin typeface="Antonio"/>
              <a:ea typeface="Antonio"/>
              <a:cs typeface="Antonio"/>
              <a:sym typeface="Antonio"/>
            </a:endParaRPr>
          </a:p>
        </p:txBody>
      </p:sp>
      <p:sp>
        <p:nvSpPr>
          <p:cNvPr id="252" name="Google Shape;252;p27">
            <a:extLst>
              <a:ext uri="{FF2B5EF4-FFF2-40B4-BE49-F238E27FC236}">
                <a16:creationId xmlns:a16="http://schemas.microsoft.com/office/drawing/2014/main" id="{8A0985A2-2AA3-0DA7-CA15-A2BDE51A5E25}"/>
              </a:ext>
            </a:extLst>
          </p:cNvPr>
          <p:cNvSpPr txBox="1"/>
          <p:nvPr/>
        </p:nvSpPr>
        <p:spPr>
          <a:xfrm>
            <a:off x="369075" y="2044550"/>
            <a:ext cx="8463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253" name="Google Shape;253;p27">
            <a:extLst>
              <a:ext uri="{FF2B5EF4-FFF2-40B4-BE49-F238E27FC236}">
                <a16:creationId xmlns:a16="http://schemas.microsoft.com/office/drawing/2014/main" id="{21F0D780-3B94-5018-C834-B813EDA7428E}"/>
              </a:ext>
            </a:extLst>
          </p:cNvPr>
          <p:cNvSpPr txBox="1"/>
          <p:nvPr/>
        </p:nvSpPr>
        <p:spPr>
          <a:xfrm>
            <a:off x="311700" y="1150650"/>
            <a:ext cx="8697900" cy="3308568"/>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it-IT" sz="2900" b="1" dirty="0" err="1">
                <a:solidFill>
                  <a:schemeClr val="bg2"/>
                </a:solidFill>
                <a:latin typeface="Consolas"/>
                <a:ea typeface="Consolas"/>
                <a:cs typeface="Consolas"/>
                <a:sym typeface="Consolas"/>
              </a:rPr>
              <a:t>Further</a:t>
            </a:r>
            <a:r>
              <a:rPr lang="it-IT" sz="2900" b="1" dirty="0">
                <a:solidFill>
                  <a:schemeClr val="bg2"/>
                </a:solidFill>
                <a:latin typeface="Consolas"/>
                <a:ea typeface="Consolas"/>
                <a:cs typeface="Consolas"/>
                <a:sym typeface="Consolas"/>
              </a:rPr>
              <a:t> </a:t>
            </a:r>
            <a:r>
              <a:rPr lang="it-IT" sz="2900" b="1" dirty="0" err="1">
                <a:solidFill>
                  <a:schemeClr val="bg2"/>
                </a:solidFill>
                <a:latin typeface="Consolas"/>
                <a:ea typeface="Consolas"/>
                <a:cs typeface="Consolas"/>
                <a:sym typeface="Consolas"/>
              </a:rPr>
              <a:t>example</a:t>
            </a:r>
            <a:r>
              <a:rPr lang="it-IT" sz="2900" b="1" dirty="0">
                <a:solidFill>
                  <a:schemeClr val="bg2"/>
                </a:solidFill>
                <a:latin typeface="Consolas"/>
                <a:ea typeface="Consolas"/>
                <a:cs typeface="Consolas"/>
                <a:sym typeface="Consolas"/>
              </a:rPr>
              <a:t>:</a:t>
            </a:r>
          </a:p>
          <a:p>
            <a:pPr marL="0" lvl="0" indent="0" algn="l" rtl="0">
              <a:spcBef>
                <a:spcPts val="0"/>
              </a:spcBef>
              <a:spcAft>
                <a:spcPts val="0"/>
              </a:spcAft>
              <a:buNone/>
            </a:pPr>
            <a:r>
              <a:rPr lang="it-IT" sz="2900" b="1" dirty="0">
                <a:solidFill>
                  <a:schemeClr val="bg2"/>
                </a:solidFill>
                <a:latin typeface="Consolas"/>
                <a:ea typeface="Consolas"/>
                <a:cs typeface="Consolas"/>
                <a:sym typeface="Consolas"/>
                <a:hlinkClick r:id="rId4"/>
              </a:rPr>
              <a:t>https://docs.ros.org/en/jazzy/Tutorials/Beginner-CLI-Tools/Introducing-Turtlesim/Introducing-Turtlesim.html</a:t>
            </a:r>
            <a:endParaRPr lang="it-IT" sz="2900" b="1" dirty="0">
              <a:solidFill>
                <a:schemeClr val="bg2"/>
              </a:solidFill>
              <a:latin typeface="Consolas"/>
              <a:ea typeface="Consolas"/>
              <a:cs typeface="Consolas"/>
              <a:sym typeface="Consolas"/>
            </a:endParaRPr>
          </a:p>
          <a:p>
            <a:pPr marL="0" lvl="0" indent="0" algn="l" rtl="0">
              <a:spcBef>
                <a:spcPts val="0"/>
              </a:spcBef>
              <a:spcAft>
                <a:spcPts val="0"/>
              </a:spcAft>
              <a:buNone/>
            </a:pPr>
            <a:r>
              <a:rPr lang="it-IT" sz="2900" b="1" dirty="0">
                <a:solidFill>
                  <a:schemeClr val="bg2"/>
                </a:solidFill>
                <a:latin typeface="Consolas"/>
                <a:ea typeface="Consolas"/>
                <a:cs typeface="Consolas"/>
                <a:sym typeface="Consolas"/>
              </a:rPr>
              <a:t>Here </a:t>
            </a:r>
            <a:r>
              <a:rPr lang="it-IT" sz="2900" b="1" dirty="0" err="1">
                <a:solidFill>
                  <a:schemeClr val="bg2"/>
                </a:solidFill>
                <a:latin typeface="Consolas"/>
                <a:ea typeface="Consolas"/>
                <a:cs typeface="Consolas"/>
                <a:sym typeface="Consolas"/>
              </a:rPr>
              <a:t>you</a:t>
            </a:r>
            <a:r>
              <a:rPr lang="it-IT" sz="2900" b="1" dirty="0">
                <a:solidFill>
                  <a:schemeClr val="bg2"/>
                </a:solidFill>
                <a:latin typeface="Consolas"/>
                <a:ea typeface="Consolas"/>
                <a:cs typeface="Consolas"/>
                <a:sym typeface="Consolas"/>
              </a:rPr>
              <a:t> can </a:t>
            </a:r>
            <a:r>
              <a:rPr lang="it-IT" sz="2900" b="1" dirty="0" err="1">
                <a:solidFill>
                  <a:schemeClr val="bg2"/>
                </a:solidFill>
                <a:latin typeface="Consolas"/>
                <a:ea typeface="Consolas"/>
                <a:cs typeface="Consolas"/>
                <a:sym typeface="Consolas"/>
              </a:rPr>
              <a:t>see</a:t>
            </a:r>
            <a:r>
              <a:rPr lang="it-IT" sz="2900" b="1" dirty="0">
                <a:solidFill>
                  <a:schemeClr val="bg2"/>
                </a:solidFill>
                <a:latin typeface="Consolas"/>
                <a:ea typeface="Consolas"/>
                <a:cs typeface="Consolas"/>
                <a:sym typeface="Consolas"/>
              </a:rPr>
              <a:t> an </a:t>
            </a:r>
            <a:r>
              <a:rPr lang="it-IT" sz="2900" b="1" dirty="0" err="1">
                <a:solidFill>
                  <a:schemeClr val="bg2"/>
                </a:solidFill>
                <a:latin typeface="Consolas"/>
                <a:ea typeface="Consolas"/>
                <a:cs typeface="Consolas"/>
                <a:sym typeface="Consolas"/>
              </a:rPr>
              <a:t>example</a:t>
            </a:r>
            <a:r>
              <a:rPr lang="it-IT" sz="2900" b="1" dirty="0">
                <a:solidFill>
                  <a:schemeClr val="bg2"/>
                </a:solidFill>
                <a:latin typeface="Consolas"/>
                <a:ea typeface="Consolas"/>
                <a:cs typeface="Consolas"/>
                <a:sym typeface="Consolas"/>
              </a:rPr>
              <a:t> of a service </a:t>
            </a:r>
            <a:r>
              <a:rPr lang="it-IT" sz="2900" b="1" dirty="0" err="1">
                <a:solidFill>
                  <a:schemeClr val="bg2"/>
                </a:solidFill>
                <a:latin typeface="Consolas"/>
                <a:ea typeface="Consolas"/>
                <a:cs typeface="Consolas"/>
                <a:sym typeface="Consolas"/>
              </a:rPr>
              <a:t>that</a:t>
            </a:r>
            <a:r>
              <a:rPr lang="it-IT" sz="2900" b="1" dirty="0">
                <a:solidFill>
                  <a:schemeClr val="bg2"/>
                </a:solidFill>
                <a:latin typeface="Consolas"/>
                <a:ea typeface="Consolas"/>
                <a:cs typeface="Consolas"/>
                <a:sym typeface="Consolas"/>
              </a:rPr>
              <a:t> </a:t>
            </a:r>
            <a:r>
              <a:rPr lang="it-IT" sz="2900" b="1" dirty="0" err="1">
                <a:solidFill>
                  <a:schemeClr val="bg2"/>
                </a:solidFill>
                <a:latin typeface="Consolas"/>
                <a:ea typeface="Consolas"/>
                <a:cs typeface="Consolas"/>
                <a:sym typeface="Consolas"/>
              </a:rPr>
              <a:t>spawns</a:t>
            </a:r>
            <a:r>
              <a:rPr lang="it-IT" sz="2900" b="1" dirty="0">
                <a:solidFill>
                  <a:schemeClr val="bg2"/>
                </a:solidFill>
                <a:latin typeface="Consolas"/>
                <a:ea typeface="Consolas"/>
                <a:cs typeface="Consolas"/>
                <a:sym typeface="Consolas"/>
              </a:rPr>
              <a:t> a new </a:t>
            </a:r>
            <a:r>
              <a:rPr lang="it-IT" sz="2900" b="1" dirty="0" err="1">
                <a:solidFill>
                  <a:schemeClr val="bg2"/>
                </a:solidFill>
                <a:latin typeface="Consolas"/>
                <a:ea typeface="Consolas"/>
                <a:cs typeface="Consolas"/>
                <a:sym typeface="Consolas"/>
              </a:rPr>
              <a:t>turtle</a:t>
            </a:r>
            <a:r>
              <a:rPr lang="it-IT" sz="2900" b="1" dirty="0">
                <a:solidFill>
                  <a:schemeClr val="bg2"/>
                </a:solidFill>
                <a:latin typeface="Consolas"/>
                <a:ea typeface="Consolas"/>
                <a:cs typeface="Consolas"/>
                <a:sym typeface="Consolas"/>
              </a:rPr>
              <a:t> in the </a:t>
            </a:r>
            <a:r>
              <a:rPr lang="it-IT" sz="2900" b="1" dirty="0" err="1">
                <a:solidFill>
                  <a:schemeClr val="bg2"/>
                </a:solidFill>
                <a:latin typeface="Consolas"/>
                <a:ea typeface="Consolas"/>
                <a:cs typeface="Consolas"/>
                <a:sym typeface="Consolas"/>
              </a:rPr>
              <a:t>same</a:t>
            </a:r>
            <a:r>
              <a:rPr lang="it-IT" sz="2900" b="1" dirty="0">
                <a:solidFill>
                  <a:schemeClr val="bg2"/>
                </a:solidFill>
                <a:latin typeface="Consolas"/>
                <a:ea typeface="Consolas"/>
                <a:cs typeface="Consolas"/>
                <a:sym typeface="Consolas"/>
              </a:rPr>
              <a:t> window</a:t>
            </a:r>
            <a:endParaRPr sz="2900" b="1" dirty="0">
              <a:solidFill>
                <a:schemeClr val="bg2"/>
              </a:solidFill>
              <a:latin typeface="Consolas"/>
              <a:ea typeface="Consolas"/>
              <a:cs typeface="Consolas"/>
              <a:sym typeface="Consolas"/>
            </a:endParaRPr>
          </a:p>
        </p:txBody>
      </p:sp>
    </p:spTree>
    <p:extLst>
      <p:ext uri="{BB962C8B-B14F-4D97-AF65-F5344CB8AC3E}">
        <p14:creationId xmlns:p14="http://schemas.microsoft.com/office/powerpoint/2010/main" val="25651490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70">
          <a:extLst>
            <a:ext uri="{FF2B5EF4-FFF2-40B4-BE49-F238E27FC236}">
              <a16:creationId xmlns:a16="http://schemas.microsoft.com/office/drawing/2014/main" id="{67A4ADDA-6DE5-DE40-4552-0F1CC60FF0DF}"/>
            </a:ext>
          </a:extLst>
        </p:cNvPr>
        <p:cNvGrpSpPr/>
        <p:nvPr/>
      </p:nvGrpSpPr>
      <p:grpSpPr>
        <a:xfrm>
          <a:off x="0" y="0"/>
          <a:ext cx="0" cy="0"/>
          <a:chOff x="0" y="0"/>
          <a:chExt cx="0" cy="0"/>
        </a:xfrm>
      </p:grpSpPr>
      <p:sp>
        <p:nvSpPr>
          <p:cNvPr id="271" name="Google Shape;271;p29">
            <a:extLst>
              <a:ext uri="{FF2B5EF4-FFF2-40B4-BE49-F238E27FC236}">
                <a16:creationId xmlns:a16="http://schemas.microsoft.com/office/drawing/2014/main" id="{DEF8A18E-0A0D-420D-B82D-6AB928E5F672}"/>
              </a:ext>
            </a:extLst>
          </p:cNvPr>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p:txBody>
      </p:sp>
      <p:sp>
        <p:nvSpPr>
          <p:cNvPr id="272" name="Google Shape;272;p29">
            <a:extLst>
              <a:ext uri="{FF2B5EF4-FFF2-40B4-BE49-F238E27FC236}">
                <a16:creationId xmlns:a16="http://schemas.microsoft.com/office/drawing/2014/main" id="{39126F57-8A38-2152-C2EC-88F03174E6CA}"/>
              </a:ext>
            </a:extLst>
          </p:cNvPr>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pic>
        <p:nvPicPr>
          <p:cNvPr id="273" name="Google Shape;273;p29" title="ChatGPT Image 26 apr 2025, 11_27_57.png">
            <a:extLst>
              <a:ext uri="{FF2B5EF4-FFF2-40B4-BE49-F238E27FC236}">
                <a16:creationId xmlns:a16="http://schemas.microsoft.com/office/drawing/2014/main" id="{8721FAF6-A751-BB27-2CFE-A47B06E3E619}"/>
              </a:ext>
            </a:extLst>
          </p:cNvPr>
          <p:cNvPicPr preferRelativeResize="0"/>
          <p:nvPr/>
        </p:nvPicPr>
        <p:blipFill rotWithShape="1">
          <a:blip r:embed="rId3">
            <a:alphaModFix/>
          </a:blip>
          <a:srcRect r="26713"/>
          <a:stretch/>
        </p:blipFill>
        <p:spPr>
          <a:xfrm>
            <a:off x="0" y="0"/>
            <a:ext cx="5654250" cy="5143501"/>
          </a:xfrm>
          <a:prstGeom prst="rect">
            <a:avLst/>
          </a:prstGeom>
          <a:noFill/>
          <a:ln>
            <a:noFill/>
          </a:ln>
        </p:spPr>
      </p:pic>
      <p:pic>
        <p:nvPicPr>
          <p:cNvPr id="274" name="Google Shape;274;p29" title="ChatGPT Image 26 apr 2025, 11_27_57.png">
            <a:extLst>
              <a:ext uri="{FF2B5EF4-FFF2-40B4-BE49-F238E27FC236}">
                <a16:creationId xmlns:a16="http://schemas.microsoft.com/office/drawing/2014/main" id="{43E3D8B7-DD6C-D3F3-626C-4778CB343E68}"/>
              </a:ext>
            </a:extLst>
          </p:cNvPr>
          <p:cNvPicPr preferRelativeResize="0"/>
          <p:nvPr/>
        </p:nvPicPr>
        <p:blipFill rotWithShape="1">
          <a:blip r:embed="rId3">
            <a:alphaModFix/>
          </a:blip>
          <a:srcRect l="72171"/>
          <a:stretch/>
        </p:blipFill>
        <p:spPr>
          <a:xfrm>
            <a:off x="6996976" y="0"/>
            <a:ext cx="2147025" cy="5143501"/>
          </a:xfrm>
          <a:prstGeom prst="rect">
            <a:avLst/>
          </a:prstGeom>
          <a:noFill/>
          <a:ln>
            <a:noFill/>
          </a:ln>
        </p:spPr>
      </p:pic>
      <p:pic>
        <p:nvPicPr>
          <p:cNvPr id="275" name="Google Shape;275;p29" title="ChatGPT Image 26 apr 2025, 11_27_57.png">
            <a:extLst>
              <a:ext uri="{FF2B5EF4-FFF2-40B4-BE49-F238E27FC236}">
                <a16:creationId xmlns:a16="http://schemas.microsoft.com/office/drawing/2014/main" id="{F00E315E-423B-F379-7833-63165A073C91}"/>
              </a:ext>
            </a:extLst>
          </p:cNvPr>
          <p:cNvPicPr preferRelativeResize="0"/>
          <p:nvPr/>
        </p:nvPicPr>
        <p:blipFill rotWithShape="1">
          <a:blip r:embed="rId3">
            <a:alphaModFix/>
          </a:blip>
          <a:srcRect l="62189" r="26582"/>
          <a:stretch/>
        </p:blipFill>
        <p:spPr>
          <a:xfrm>
            <a:off x="5459325" y="0"/>
            <a:ext cx="1624274" cy="5143501"/>
          </a:xfrm>
          <a:prstGeom prst="rect">
            <a:avLst/>
          </a:prstGeom>
          <a:noFill/>
          <a:ln>
            <a:noFill/>
          </a:ln>
        </p:spPr>
      </p:pic>
      <p:pic>
        <p:nvPicPr>
          <p:cNvPr id="276" name="Google Shape;276;p29" title="ChatGPT Image 26 apr 2025, 11_27_57.png">
            <a:extLst>
              <a:ext uri="{FF2B5EF4-FFF2-40B4-BE49-F238E27FC236}">
                <a16:creationId xmlns:a16="http://schemas.microsoft.com/office/drawing/2014/main" id="{793379D1-65FF-65EB-4124-A4B06E3FD1ED}"/>
              </a:ext>
            </a:extLst>
          </p:cNvPr>
          <p:cNvPicPr preferRelativeResize="0"/>
          <p:nvPr/>
        </p:nvPicPr>
        <p:blipFill rotWithShape="1">
          <a:blip r:embed="rId3">
            <a:alphaModFix/>
          </a:blip>
          <a:srcRect l="62189" r="26582"/>
          <a:stretch/>
        </p:blipFill>
        <p:spPr>
          <a:xfrm>
            <a:off x="272146" y="0"/>
            <a:ext cx="6685275" cy="5143501"/>
          </a:xfrm>
          <a:prstGeom prst="rect">
            <a:avLst/>
          </a:prstGeom>
          <a:noFill/>
          <a:ln>
            <a:noFill/>
          </a:ln>
        </p:spPr>
      </p:pic>
      <p:sp>
        <p:nvSpPr>
          <p:cNvPr id="277" name="Google Shape;277;p29">
            <a:extLst>
              <a:ext uri="{FF2B5EF4-FFF2-40B4-BE49-F238E27FC236}">
                <a16:creationId xmlns:a16="http://schemas.microsoft.com/office/drawing/2014/main" id="{B1BC6D8E-C353-74D9-8E7F-0FC45D9DF1F6}"/>
              </a:ext>
            </a:extLst>
          </p:cNvPr>
          <p:cNvSpPr txBox="1"/>
          <p:nvPr/>
        </p:nvSpPr>
        <p:spPr>
          <a:xfrm>
            <a:off x="369075" y="55225"/>
            <a:ext cx="6491400" cy="97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5500" b="1">
                <a:solidFill>
                  <a:srgbClr val="EAD9B4"/>
                </a:solidFill>
                <a:latin typeface="Antonio"/>
                <a:ea typeface="Antonio"/>
                <a:cs typeface="Antonio"/>
                <a:sym typeface="Antonio"/>
              </a:rPr>
              <a:t>Ex1.2: Simple Node</a:t>
            </a:r>
            <a:endParaRPr sz="5500" b="1">
              <a:solidFill>
                <a:srgbClr val="EAD9B4"/>
              </a:solidFill>
              <a:latin typeface="Antonio"/>
              <a:ea typeface="Antonio"/>
              <a:cs typeface="Antonio"/>
              <a:sym typeface="Antonio"/>
            </a:endParaRPr>
          </a:p>
        </p:txBody>
      </p:sp>
      <p:sp>
        <p:nvSpPr>
          <p:cNvPr id="278" name="Google Shape;278;p29">
            <a:extLst>
              <a:ext uri="{FF2B5EF4-FFF2-40B4-BE49-F238E27FC236}">
                <a16:creationId xmlns:a16="http://schemas.microsoft.com/office/drawing/2014/main" id="{CFF3AFB6-3B6A-2EB3-4336-341AB39854B9}"/>
              </a:ext>
            </a:extLst>
          </p:cNvPr>
          <p:cNvSpPr txBox="1"/>
          <p:nvPr/>
        </p:nvSpPr>
        <p:spPr>
          <a:xfrm>
            <a:off x="311700" y="1150650"/>
            <a:ext cx="8697900" cy="261607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00" b="1" dirty="0">
                <a:solidFill>
                  <a:schemeClr val="dk2"/>
                </a:solidFill>
                <a:latin typeface="Consolas"/>
                <a:ea typeface="Consolas"/>
                <a:cs typeface="Consolas"/>
                <a:sym typeface="Consolas"/>
              </a:rPr>
              <a:t>For the next example, we’re gonna build your first ROS nodes. Let’s first create a new package:</a:t>
            </a:r>
            <a:endParaRPr sz="2400" b="1" dirty="0">
              <a:solidFill>
                <a:schemeClr val="dk2"/>
              </a:solidFill>
              <a:latin typeface="Consolas"/>
              <a:ea typeface="Consolas"/>
              <a:cs typeface="Consolas"/>
              <a:sym typeface="Consolas"/>
            </a:endParaRPr>
          </a:p>
          <a:p>
            <a:pPr marL="0" lvl="0" indent="0" algn="l" rtl="0">
              <a:spcBef>
                <a:spcPts val="0"/>
              </a:spcBef>
              <a:spcAft>
                <a:spcPts val="0"/>
              </a:spcAft>
              <a:buNone/>
            </a:pPr>
            <a:r>
              <a:rPr lang="en" sz="2200" b="1" dirty="0">
                <a:solidFill>
                  <a:schemeClr val="dk1"/>
                </a:solidFill>
                <a:latin typeface="Consolas"/>
                <a:ea typeface="Consolas"/>
                <a:cs typeface="Consolas"/>
                <a:sym typeface="Consolas"/>
              </a:rPr>
              <a:t>ros2 pkg create --build-type ament_cmake package_prova</a:t>
            </a:r>
          </a:p>
          <a:p>
            <a:pPr marL="0" lvl="0" indent="0" algn="l" rtl="0">
              <a:spcBef>
                <a:spcPts val="0"/>
              </a:spcBef>
              <a:spcAft>
                <a:spcPts val="0"/>
              </a:spcAft>
              <a:buNone/>
            </a:pPr>
            <a:endParaRPr sz="2200" b="1" dirty="0">
              <a:solidFill>
                <a:schemeClr val="dk1"/>
              </a:solidFill>
              <a:latin typeface="Consolas"/>
              <a:ea typeface="Consolas"/>
              <a:cs typeface="Consolas"/>
              <a:sym typeface="Consolas"/>
            </a:endParaRPr>
          </a:p>
          <a:p>
            <a:pPr marL="0" lvl="0" indent="0" algn="l" rtl="0">
              <a:spcBef>
                <a:spcPts val="0"/>
              </a:spcBef>
              <a:spcAft>
                <a:spcPts val="0"/>
              </a:spcAft>
              <a:buNone/>
            </a:pPr>
            <a:r>
              <a:rPr lang="it-IT" sz="2200" b="1" dirty="0" err="1">
                <a:solidFill>
                  <a:schemeClr val="bg2"/>
                </a:solidFill>
                <a:latin typeface="Consolas"/>
                <a:ea typeface="Consolas"/>
                <a:cs typeface="Consolas"/>
                <a:sym typeface="Consolas"/>
              </a:rPr>
              <a:t>If</a:t>
            </a:r>
            <a:r>
              <a:rPr lang="it-IT" sz="2200" b="1" dirty="0">
                <a:solidFill>
                  <a:schemeClr val="bg2"/>
                </a:solidFill>
                <a:latin typeface="Consolas"/>
                <a:ea typeface="Consolas"/>
                <a:cs typeface="Consolas"/>
                <a:sym typeface="Consolas"/>
              </a:rPr>
              <a:t> </a:t>
            </a:r>
            <a:r>
              <a:rPr lang="it-IT" sz="2200" b="1" dirty="0" err="1">
                <a:solidFill>
                  <a:schemeClr val="bg2"/>
                </a:solidFill>
                <a:latin typeface="Consolas"/>
                <a:ea typeface="Consolas"/>
                <a:cs typeface="Consolas"/>
                <a:sym typeface="Consolas"/>
              </a:rPr>
              <a:t>you</a:t>
            </a:r>
            <a:r>
              <a:rPr lang="it-IT" sz="2200" b="1" dirty="0">
                <a:solidFill>
                  <a:schemeClr val="bg2"/>
                </a:solidFill>
                <a:latin typeface="Consolas"/>
                <a:ea typeface="Consolas"/>
                <a:cs typeface="Consolas"/>
                <a:sym typeface="Consolas"/>
              </a:rPr>
              <a:t> </a:t>
            </a:r>
            <a:r>
              <a:rPr lang="it-IT" sz="2200" b="1" dirty="0" err="1">
                <a:solidFill>
                  <a:schemeClr val="bg2"/>
                </a:solidFill>
                <a:latin typeface="Consolas"/>
                <a:ea typeface="Consolas"/>
                <a:cs typeface="Consolas"/>
                <a:sym typeface="Consolas"/>
              </a:rPr>
              <a:t>run</a:t>
            </a:r>
            <a:r>
              <a:rPr lang="it-IT" sz="2200" b="1" dirty="0">
                <a:solidFill>
                  <a:schemeClr val="bg2"/>
                </a:solidFill>
                <a:latin typeface="Consolas"/>
                <a:ea typeface="Consolas"/>
                <a:cs typeface="Consolas"/>
                <a:sym typeface="Consolas"/>
              </a:rPr>
              <a:t> the </a:t>
            </a:r>
            <a:r>
              <a:rPr lang="it-IT" sz="2200" b="1" dirty="0" err="1">
                <a:solidFill>
                  <a:schemeClr val="bg2"/>
                </a:solidFill>
                <a:latin typeface="Consolas"/>
                <a:ea typeface="Consolas"/>
                <a:cs typeface="Consolas"/>
                <a:sym typeface="Consolas"/>
              </a:rPr>
              <a:t>command</a:t>
            </a:r>
            <a:r>
              <a:rPr lang="it-IT" sz="2200" b="1" dirty="0">
                <a:solidFill>
                  <a:schemeClr val="bg2"/>
                </a:solidFill>
                <a:latin typeface="Consolas"/>
                <a:ea typeface="Consolas"/>
                <a:cs typeface="Consolas"/>
                <a:sym typeface="Consolas"/>
              </a:rPr>
              <a:t> </a:t>
            </a:r>
            <a:r>
              <a:rPr lang="it-IT" sz="2200" b="1" dirty="0" err="1">
                <a:solidFill>
                  <a:schemeClr val="tx1"/>
                </a:solidFill>
                <a:latin typeface="Consolas"/>
                <a:ea typeface="Consolas"/>
                <a:cs typeface="Consolas"/>
                <a:sym typeface="Consolas"/>
              </a:rPr>
              <a:t>ls</a:t>
            </a:r>
            <a:r>
              <a:rPr lang="it-IT" sz="2200" b="1" dirty="0">
                <a:solidFill>
                  <a:schemeClr val="tx1"/>
                </a:solidFill>
                <a:latin typeface="Consolas"/>
                <a:ea typeface="Consolas"/>
                <a:cs typeface="Consolas"/>
                <a:sym typeface="Consolas"/>
              </a:rPr>
              <a:t> </a:t>
            </a:r>
            <a:r>
              <a:rPr lang="it-IT" sz="2200" b="1" dirty="0" err="1">
                <a:solidFill>
                  <a:schemeClr val="tx1"/>
                </a:solidFill>
                <a:latin typeface="Consolas"/>
                <a:ea typeface="Consolas"/>
                <a:cs typeface="Consolas"/>
                <a:sym typeface="Consolas"/>
              </a:rPr>
              <a:t>package_prova</a:t>
            </a:r>
            <a:r>
              <a:rPr lang="it-IT" sz="2200" b="1" dirty="0">
                <a:solidFill>
                  <a:schemeClr val="tx1"/>
                </a:solidFill>
                <a:latin typeface="Consolas"/>
                <a:ea typeface="Consolas"/>
                <a:cs typeface="Consolas"/>
                <a:sym typeface="Consolas"/>
              </a:rPr>
              <a:t>/ </a:t>
            </a:r>
          </a:p>
          <a:p>
            <a:pPr marL="0" lvl="0" indent="0" algn="l" rtl="0">
              <a:spcBef>
                <a:spcPts val="0"/>
              </a:spcBef>
              <a:spcAft>
                <a:spcPts val="0"/>
              </a:spcAft>
              <a:buNone/>
            </a:pPr>
            <a:r>
              <a:rPr lang="it-IT" sz="2200" b="1" dirty="0">
                <a:solidFill>
                  <a:schemeClr val="bg2"/>
                </a:solidFill>
                <a:latin typeface="Consolas"/>
                <a:ea typeface="Consolas"/>
                <a:cs typeface="Consolas"/>
                <a:sym typeface="Consolas"/>
              </a:rPr>
              <a:t>(or </a:t>
            </a:r>
            <a:r>
              <a:rPr lang="it-IT" sz="2200" b="1" dirty="0" err="1">
                <a:solidFill>
                  <a:schemeClr val="bg2"/>
                </a:solidFill>
                <a:latin typeface="Consolas"/>
                <a:ea typeface="Consolas"/>
                <a:cs typeface="Consolas"/>
                <a:sym typeface="Consolas"/>
              </a:rPr>
              <a:t>simply</a:t>
            </a:r>
            <a:r>
              <a:rPr lang="it-IT" sz="2200" b="1" dirty="0">
                <a:solidFill>
                  <a:schemeClr val="bg2"/>
                </a:solidFill>
                <a:latin typeface="Consolas"/>
                <a:ea typeface="Consolas"/>
                <a:cs typeface="Consolas"/>
                <a:sym typeface="Consolas"/>
              </a:rPr>
              <a:t> </a:t>
            </a:r>
            <a:r>
              <a:rPr lang="it-IT" sz="2200" b="1" dirty="0" err="1">
                <a:solidFill>
                  <a:schemeClr val="tx1"/>
                </a:solidFill>
                <a:latin typeface="Consolas"/>
                <a:ea typeface="Consolas"/>
                <a:cs typeface="Consolas"/>
                <a:sym typeface="Consolas"/>
              </a:rPr>
              <a:t>ls</a:t>
            </a:r>
            <a:r>
              <a:rPr lang="it-IT" sz="2200" b="1" dirty="0">
                <a:solidFill>
                  <a:schemeClr val="bg2"/>
                </a:solidFill>
                <a:latin typeface="Consolas"/>
                <a:ea typeface="Consolas"/>
                <a:cs typeface="Consolas"/>
                <a:sym typeface="Consolas"/>
              </a:rPr>
              <a:t> </a:t>
            </a:r>
            <a:r>
              <a:rPr lang="it-IT" sz="2200" b="1" dirty="0" err="1">
                <a:solidFill>
                  <a:schemeClr val="bg2"/>
                </a:solidFill>
                <a:latin typeface="Consolas"/>
                <a:ea typeface="Consolas"/>
                <a:cs typeface="Consolas"/>
                <a:sym typeface="Consolas"/>
              </a:rPr>
              <a:t>if</a:t>
            </a:r>
            <a:r>
              <a:rPr lang="it-IT" sz="2200" b="1" dirty="0">
                <a:solidFill>
                  <a:schemeClr val="bg2"/>
                </a:solidFill>
                <a:latin typeface="Consolas"/>
                <a:ea typeface="Consolas"/>
                <a:cs typeface="Consolas"/>
                <a:sym typeface="Consolas"/>
              </a:rPr>
              <a:t> </a:t>
            </a:r>
            <a:r>
              <a:rPr lang="it-IT" sz="2200" b="1" dirty="0" err="1">
                <a:solidFill>
                  <a:schemeClr val="bg2"/>
                </a:solidFill>
                <a:latin typeface="Consolas"/>
                <a:ea typeface="Consolas"/>
                <a:cs typeface="Consolas"/>
                <a:sym typeface="Consolas"/>
              </a:rPr>
              <a:t>you’re</a:t>
            </a:r>
            <a:r>
              <a:rPr lang="it-IT" sz="2200" b="1" dirty="0">
                <a:solidFill>
                  <a:schemeClr val="bg2"/>
                </a:solidFill>
                <a:latin typeface="Consolas"/>
                <a:ea typeface="Consolas"/>
                <a:cs typeface="Consolas"/>
                <a:sym typeface="Consolas"/>
              </a:rPr>
              <a:t> inside the </a:t>
            </a:r>
            <a:r>
              <a:rPr lang="it-IT" sz="2200" b="1" dirty="0" err="1">
                <a:solidFill>
                  <a:schemeClr val="bg2"/>
                </a:solidFill>
                <a:latin typeface="Consolas"/>
                <a:ea typeface="Consolas"/>
                <a:cs typeface="Consolas"/>
                <a:sym typeface="Consolas"/>
              </a:rPr>
              <a:t>package_prova</a:t>
            </a:r>
            <a:r>
              <a:rPr lang="it-IT" sz="2200" b="1" dirty="0">
                <a:solidFill>
                  <a:schemeClr val="bg2"/>
                </a:solidFill>
                <a:latin typeface="Consolas"/>
                <a:ea typeface="Consolas"/>
                <a:cs typeface="Consolas"/>
                <a:sym typeface="Consolas"/>
              </a:rPr>
              <a:t> folder) </a:t>
            </a:r>
            <a:r>
              <a:rPr lang="it-IT" sz="2200" b="1" dirty="0" err="1">
                <a:solidFill>
                  <a:schemeClr val="bg2"/>
                </a:solidFill>
                <a:latin typeface="Consolas"/>
                <a:ea typeface="Consolas"/>
                <a:cs typeface="Consolas"/>
                <a:sym typeface="Consolas"/>
              </a:rPr>
              <a:t>you</a:t>
            </a:r>
            <a:r>
              <a:rPr lang="it-IT" sz="2200" b="1" dirty="0">
                <a:solidFill>
                  <a:schemeClr val="bg2"/>
                </a:solidFill>
                <a:latin typeface="Consolas"/>
                <a:ea typeface="Consolas"/>
                <a:cs typeface="Consolas"/>
                <a:sym typeface="Consolas"/>
              </a:rPr>
              <a:t> </a:t>
            </a:r>
            <a:r>
              <a:rPr lang="it-IT" sz="2200" b="1" dirty="0" err="1">
                <a:solidFill>
                  <a:schemeClr val="bg2"/>
                </a:solidFill>
                <a:latin typeface="Consolas"/>
                <a:ea typeface="Consolas"/>
                <a:cs typeface="Consolas"/>
                <a:sym typeface="Consolas"/>
              </a:rPr>
              <a:t>should</a:t>
            </a:r>
            <a:r>
              <a:rPr lang="it-IT" sz="2200" b="1" dirty="0">
                <a:solidFill>
                  <a:schemeClr val="bg2"/>
                </a:solidFill>
                <a:latin typeface="Consolas"/>
                <a:ea typeface="Consolas"/>
                <a:cs typeface="Consolas"/>
                <a:sym typeface="Consolas"/>
              </a:rPr>
              <a:t> </a:t>
            </a:r>
            <a:r>
              <a:rPr lang="it-IT" sz="2200" b="1" dirty="0" err="1">
                <a:solidFill>
                  <a:schemeClr val="bg2"/>
                </a:solidFill>
                <a:latin typeface="Consolas"/>
                <a:ea typeface="Consolas"/>
                <a:cs typeface="Consolas"/>
                <a:sym typeface="Consolas"/>
              </a:rPr>
              <a:t>see</a:t>
            </a:r>
            <a:r>
              <a:rPr lang="it-IT" sz="2200" b="1" dirty="0">
                <a:solidFill>
                  <a:schemeClr val="bg2"/>
                </a:solidFill>
                <a:latin typeface="Consolas"/>
                <a:ea typeface="Consolas"/>
                <a:cs typeface="Consolas"/>
                <a:sym typeface="Consolas"/>
              </a:rPr>
              <a:t>:</a:t>
            </a:r>
            <a:endParaRPr sz="2300" b="1" dirty="0">
              <a:solidFill>
                <a:schemeClr val="dk1"/>
              </a:solidFill>
              <a:latin typeface="Consolas"/>
              <a:ea typeface="Consolas"/>
              <a:cs typeface="Consolas"/>
              <a:sym typeface="Consolas"/>
            </a:endParaRPr>
          </a:p>
        </p:txBody>
      </p:sp>
      <p:pic>
        <p:nvPicPr>
          <p:cNvPr id="279" name="Google Shape;279;p29">
            <a:extLst>
              <a:ext uri="{FF2B5EF4-FFF2-40B4-BE49-F238E27FC236}">
                <a16:creationId xmlns:a16="http://schemas.microsoft.com/office/drawing/2014/main" id="{E0B8B157-8E4E-9443-A0E8-BBEA816F8AC1}"/>
              </a:ext>
            </a:extLst>
          </p:cNvPr>
          <p:cNvPicPr preferRelativeResize="0"/>
          <p:nvPr/>
        </p:nvPicPr>
        <p:blipFill>
          <a:blip r:embed="rId4">
            <a:alphaModFix/>
          </a:blip>
          <a:stretch>
            <a:fillRect/>
          </a:stretch>
        </p:blipFill>
        <p:spPr>
          <a:xfrm>
            <a:off x="369075" y="3845165"/>
            <a:ext cx="8001000" cy="514350"/>
          </a:xfrm>
          <a:prstGeom prst="rect">
            <a:avLst/>
          </a:prstGeom>
          <a:noFill/>
          <a:ln>
            <a:noFill/>
          </a:ln>
        </p:spPr>
      </p:pic>
    </p:spTree>
    <p:extLst>
      <p:ext uri="{BB962C8B-B14F-4D97-AF65-F5344CB8AC3E}">
        <p14:creationId xmlns:p14="http://schemas.microsoft.com/office/powerpoint/2010/main" val="9294509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70">
          <a:extLst>
            <a:ext uri="{FF2B5EF4-FFF2-40B4-BE49-F238E27FC236}">
              <a16:creationId xmlns:a16="http://schemas.microsoft.com/office/drawing/2014/main" id="{E5499F56-3A48-BF79-9360-3EA3AC0202FD}"/>
            </a:ext>
          </a:extLst>
        </p:cNvPr>
        <p:cNvGrpSpPr/>
        <p:nvPr/>
      </p:nvGrpSpPr>
      <p:grpSpPr>
        <a:xfrm>
          <a:off x="0" y="0"/>
          <a:ext cx="0" cy="0"/>
          <a:chOff x="0" y="0"/>
          <a:chExt cx="0" cy="0"/>
        </a:xfrm>
      </p:grpSpPr>
      <p:sp>
        <p:nvSpPr>
          <p:cNvPr id="271" name="Google Shape;271;p29">
            <a:extLst>
              <a:ext uri="{FF2B5EF4-FFF2-40B4-BE49-F238E27FC236}">
                <a16:creationId xmlns:a16="http://schemas.microsoft.com/office/drawing/2014/main" id="{F250CEB6-917A-60B3-0C5A-9A07410904DC}"/>
              </a:ext>
            </a:extLst>
          </p:cNvPr>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p:txBody>
      </p:sp>
      <p:sp>
        <p:nvSpPr>
          <p:cNvPr id="272" name="Google Shape;272;p29">
            <a:extLst>
              <a:ext uri="{FF2B5EF4-FFF2-40B4-BE49-F238E27FC236}">
                <a16:creationId xmlns:a16="http://schemas.microsoft.com/office/drawing/2014/main" id="{1626F492-3AD0-6097-CC1B-60513221D781}"/>
              </a:ext>
            </a:extLst>
          </p:cNvPr>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pic>
        <p:nvPicPr>
          <p:cNvPr id="273" name="Google Shape;273;p29" title="ChatGPT Image 26 apr 2025, 11_27_57.png">
            <a:extLst>
              <a:ext uri="{FF2B5EF4-FFF2-40B4-BE49-F238E27FC236}">
                <a16:creationId xmlns:a16="http://schemas.microsoft.com/office/drawing/2014/main" id="{1886BF86-98E3-AD4A-B414-312E0A8E262C}"/>
              </a:ext>
            </a:extLst>
          </p:cNvPr>
          <p:cNvPicPr preferRelativeResize="0"/>
          <p:nvPr/>
        </p:nvPicPr>
        <p:blipFill rotWithShape="1">
          <a:blip r:embed="rId3">
            <a:alphaModFix/>
          </a:blip>
          <a:srcRect r="26713"/>
          <a:stretch/>
        </p:blipFill>
        <p:spPr>
          <a:xfrm>
            <a:off x="0" y="0"/>
            <a:ext cx="5654250" cy="5143501"/>
          </a:xfrm>
          <a:prstGeom prst="rect">
            <a:avLst/>
          </a:prstGeom>
          <a:noFill/>
          <a:ln>
            <a:noFill/>
          </a:ln>
        </p:spPr>
      </p:pic>
      <p:pic>
        <p:nvPicPr>
          <p:cNvPr id="274" name="Google Shape;274;p29" title="ChatGPT Image 26 apr 2025, 11_27_57.png">
            <a:extLst>
              <a:ext uri="{FF2B5EF4-FFF2-40B4-BE49-F238E27FC236}">
                <a16:creationId xmlns:a16="http://schemas.microsoft.com/office/drawing/2014/main" id="{C27924FF-C129-6ADB-A18B-40C0DB07C22F}"/>
              </a:ext>
            </a:extLst>
          </p:cNvPr>
          <p:cNvPicPr preferRelativeResize="0"/>
          <p:nvPr/>
        </p:nvPicPr>
        <p:blipFill rotWithShape="1">
          <a:blip r:embed="rId3">
            <a:alphaModFix/>
          </a:blip>
          <a:srcRect l="72171"/>
          <a:stretch/>
        </p:blipFill>
        <p:spPr>
          <a:xfrm>
            <a:off x="6996976" y="0"/>
            <a:ext cx="2147025" cy="5143501"/>
          </a:xfrm>
          <a:prstGeom prst="rect">
            <a:avLst/>
          </a:prstGeom>
          <a:noFill/>
          <a:ln>
            <a:noFill/>
          </a:ln>
        </p:spPr>
      </p:pic>
      <p:pic>
        <p:nvPicPr>
          <p:cNvPr id="275" name="Google Shape;275;p29" title="ChatGPT Image 26 apr 2025, 11_27_57.png">
            <a:extLst>
              <a:ext uri="{FF2B5EF4-FFF2-40B4-BE49-F238E27FC236}">
                <a16:creationId xmlns:a16="http://schemas.microsoft.com/office/drawing/2014/main" id="{543DC806-929B-BC65-BC66-0C0E2F6F259B}"/>
              </a:ext>
            </a:extLst>
          </p:cNvPr>
          <p:cNvPicPr preferRelativeResize="0"/>
          <p:nvPr/>
        </p:nvPicPr>
        <p:blipFill rotWithShape="1">
          <a:blip r:embed="rId3">
            <a:alphaModFix/>
          </a:blip>
          <a:srcRect l="62189" r="26582"/>
          <a:stretch/>
        </p:blipFill>
        <p:spPr>
          <a:xfrm>
            <a:off x="5459325" y="0"/>
            <a:ext cx="1624274" cy="5143501"/>
          </a:xfrm>
          <a:prstGeom prst="rect">
            <a:avLst/>
          </a:prstGeom>
          <a:noFill/>
          <a:ln>
            <a:noFill/>
          </a:ln>
        </p:spPr>
      </p:pic>
      <p:pic>
        <p:nvPicPr>
          <p:cNvPr id="276" name="Google Shape;276;p29" title="ChatGPT Image 26 apr 2025, 11_27_57.png">
            <a:extLst>
              <a:ext uri="{FF2B5EF4-FFF2-40B4-BE49-F238E27FC236}">
                <a16:creationId xmlns:a16="http://schemas.microsoft.com/office/drawing/2014/main" id="{1F3DCC0B-79C1-E98B-130F-597F383347F6}"/>
              </a:ext>
            </a:extLst>
          </p:cNvPr>
          <p:cNvPicPr preferRelativeResize="0"/>
          <p:nvPr/>
        </p:nvPicPr>
        <p:blipFill rotWithShape="1">
          <a:blip r:embed="rId3">
            <a:alphaModFix/>
          </a:blip>
          <a:srcRect l="62189" r="26582"/>
          <a:stretch/>
        </p:blipFill>
        <p:spPr>
          <a:xfrm>
            <a:off x="272146" y="0"/>
            <a:ext cx="6685275" cy="5143501"/>
          </a:xfrm>
          <a:prstGeom prst="rect">
            <a:avLst/>
          </a:prstGeom>
          <a:noFill/>
          <a:ln>
            <a:noFill/>
          </a:ln>
        </p:spPr>
      </p:pic>
      <p:sp>
        <p:nvSpPr>
          <p:cNvPr id="277" name="Google Shape;277;p29">
            <a:extLst>
              <a:ext uri="{FF2B5EF4-FFF2-40B4-BE49-F238E27FC236}">
                <a16:creationId xmlns:a16="http://schemas.microsoft.com/office/drawing/2014/main" id="{A28C151D-EE36-3AA2-DC80-D8BBC6A14A67}"/>
              </a:ext>
            </a:extLst>
          </p:cNvPr>
          <p:cNvSpPr txBox="1"/>
          <p:nvPr/>
        </p:nvSpPr>
        <p:spPr>
          <a:xfrm>
            <a:off x="369075" y="55225"/>
            <a:ext cx="6491400" cy="97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5500" b="1">
                <a:solidFill>
                  <a:srgbClr val="EAD9B4"/>
                </a:solidFill>
                <a:latin typeface="Antonio"/>
                <a:ea typeface="Antonio"/>
                <a:cs typeface="Antonio"/>
                <a:sym typeface="Antonio"/>
              </a:rPr>
              <a:t>Ex1.2: Simple Node</a:t>
            </a:r>
            <a:endParaRPr sz="5500" b="1">
              <a:solidFill>
                <a:srgbClr val="EAD9B4"/>
              </a:solidFill>
              <a:latin typeface="Antonio"/>
              <a:ea typeface="Antonio"/>
              <a:cs typeface="Antonio"/>
              <a:sym typeface="Antonio"/>
            </a:endParaRPr>
          </a:p>
        </p:txBody>
      </p:sp>
      <p:sp>
        <p:nvSpPr>
          <p:cNvPr id="278" name="Google Shape;278;p29">
            <a:extLst>
              <a:ext uri="{FF2B5EF4-FFF2-40B4-BE49-F238E27FC236}">
                <a16:creationId xmlns:a16="http://schemas.microsoft.com/office/drawing/2014/main" id="{50ACE80B-0C82-0A93-27DD-9966807B569F}"/>
              </a:ext>
            </a:extLst>
          </p:cNvPr>
          <p:cNvSpPr txBox="1"/>
          <p:nvPr/>
        </p:nvSpPr>
        <p:spPr>
          <a:xfrm>
            <a:off x="311700" y="1150650"/>
            <a:ext cx="8697900" cy="1646574"/>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it-IT" sz="2400" b="1" dirty="0" err="1">
                <a:solidFill>
                  <a:srgbClr val="C00000"/>
                </a:solidFill>
                <a:latin typeface="Consolas"/>
                <a:ea typeface="Consolas"/>
                <a:cs typeface="Consolas"/>
                <a:sym typeface="Consolas"/>
              </a:rPr>
              <a:t>Commands</a:t>
            </a:r>
            <a:r>
              <a:rPr lang="it-IT" sz="2400" b="1" dirty="0">
                <a:solidFill>
                  <a:srgbClr val="C00000"/>
                </a:solidFill>
                <a:latin typeface="Consolas"/>
                <a:ea typeface="Consolas"/>
                <a:cs typeface="Consolas"/>
                <a:sym typeface="Consolas"/>
              </a:rPr>
              <a:t> to </a:t>
            </a:r>
            <a:r>
              <a:rPr lang="it-IT" sz="2400" b="1" dirty="0" err="1">
                <a:solidFill>
                  <a:srgbClr val="C00000"/>
                </a:solidFill>
                <a:latin typeface="Consolas"/>
                <a:ea typeface="Consolas"/>
                <a:cs typeface="Consolas"/>
                <a:sym typeface="Consolas"/>
              </a:rPr>
              <a:t>move</a:t>
            </a:r>
            <a:r>
              <a:rPr lang="it-IT" sz="2400" b="1" dirty="0">
                <a:solidFill>
                  <a:srgbClr val="C00000"/>
                </a:solidFill>
                <a:latin typeface="Consolas"/>
                <a:ea typeface="Consolas"/>
                <a:cs typeface="Consolas"/>
                <a:sym typeface="Consolas"/>
              </a:rPr>
              <a:t> inside/ </a:t>
            </a:r>
            <a:r>
              <a:rPr lang="it-IT" sz="2400" b="1" dirty="0" err="1">
                <a:solidFill>
                  <a:srgbClr val="C00000"/>
                </a:solidFill>
                <a:latin typeface="Consolas"/>
                <a:ea typeface="Consolas"/>
                <a:cs typeface="Consolas"/>
                <a:sym typeface="Consolas"/>
              </a:rPr>
              <a:t>outside</a:t>
            </a:r>
            <a:r>
              <a:rPr lang="it-IT" sz="2400" b="1" dirty="0">
                <a:solidFill>
                  <a:srgbClr val="C00000"/>
                </a:solidFill>
                <a:latin typeface="Consolas"/>
                <a:ea typeface="Consolas"/>
                <a:cs typeface="Consolas"/>
                <a:sym typeface="Consolas"/>
              </a:rPr>
              <a:t> folders:</a:t>
            </a:r>
          </a:p>
          <a:p>
            <a:pPr marL="0" lvl="0" indent="0" algn="l" rtl="0">
              <a:spcBef>
                <a:spcPts val="0"/>
              </a:spcBef>
              <a:spcAft>
                <a:spcPts val="0"/>
              </a:spcAft>
              <a:buNone/>
            </a:pPr>
            <a:r>
              <a:rPr lang="it-IT" sz="2400" b="1" dirty="0">
                <a:solidFill>
                  <a:srgbClr val="C00000"/>
                </a:solidFill>
                <a:latin typeface="Consolas"/>
                <a:ea typeface="Consolas"/>
                <a:cs typeface="Consolas"/>
                <a:sym typeface="Consolas"/>
              </a:rPr>
              <a:t>To </a:t>
            </a:r>
            <a:r>
              <a:rPr lang="it-IT" sz="2400" b="1" dirty="0" err="1">
                <a:solidFill>
                  <a:srgbClr val="C00000"/>
                </a:solidFill>
                <a:latin typeface="Consolas"/>
                <a:ea typeface="Consolas"/>
                <a:cs typeface="Consolas"/>
                <a:sym typeface="Consolas"/>
              </a:rPr>
              <a:t>enter</a:t>
            </a:r>
            <a:r>
              <a:rPr lang="it-IT" sz="2400" b="1" dirty="0">
                <a:solidFill>
                  <a:srgbClr val="C00000"/>
                </a:solidFill>
                <a:latin typeface="Consolas"/>
                <a:ea typeface="Consolas"/>
                <a:cs typeface="Consolas"/>
                <a:sym typeface="Consolas"/>
              </a:rPr>
              <a:t>: </a:t>
            </a:r>
            <a:r>
              <a:rPr lang="it-IT" sz="2400" b="1" dirty="0">
                <a:solidFill>
                  <a:schemeClr val="tx1"/>
                </a:solidFill>
                <a:latin typeface="Consolas"/>
                <a:ea typeface="Consolas"/>
                <a:cs typeface="Consolas"/>
                <a:sym typeface="Consolas"/>
              </a:rPr>
              <a:t>cd &lt;</a:t>
            </a:r>
            <a:r>
              <a:rPr lang="it-IT" sz="2400" b="1" dirty="0" err="1">
                <a:solidFill>
                  <a:schemeClr val="tx1"/>
                </a:solidFill>
                <a:latin typeface="Consolas"/>
                <a:ea typeface="Consolas"/>
                <a:cs typeface="Consolas"/>
                <a:sym typeface="Consolas"/>
              </a:rPr>
              <a:t>folder_name</a:t>
            </a:r>
            <a:r>
              <a:rPr lang="it-IT" sz="2400" b="1" dirty="0">
                <a:solidFill>
                  <a:schemeClr val="tx1"/>
                </a:solidFill>
                <a:latin typeface="Consolas"/>
                <a:ea typeface="Consolas"/>
                <a:cs typeface="Consolas"/>
                <a:sym typeface="Consolas"/>
              </a:rPr>
              <a:t>&gt;</a:t>
            </a:r>
          </a:p>
          <a:p>
            <a:pPr marL="0" lvl="0" indent="0" algn="l" rtl="0">
              <a:spcBef>
                <a:spcPts val="0"/>
              </a:spcBef>
              <a:spcAft>
                <a:spcPts val="0"/>
              </a:spcAft>
              <a:buNone/>
            </a:pPr>
            <a:r>
              <a:rPr lang="it-IT" sz="2400" b="1" dirty="0">
                <a:solidFill>
                  <a:srgbClr val="C00000"/>
                </a:solidFill>
                <a:latin typeface="Consolas"/>
                <a:ea typeface="Consolas"/>
                <a:cs typeface="Consolas"/>
                <a:sym typeface="Consolas"/>
              </a:rPr>
              <a:t>To exit: </a:t>
            </a:r>
            <a:r>
              <a:rPr lang="it-IT" sz="2400" b="1" dirty="0">
                <a:solidFill>
                  <a:schemeClr val="tx1"/>
                </a:solidFill>
                <a:latin typeface="Consolas"/>
                <a:ea typeface="Consolas"/>
                <a:cs typeface="Consolas"/>
                <a:sym typeface="Consolas"/>
              </a:rPr>
              <a:t>cd ..</a:t>
            </a:r>
          </a:p>
          <a:p>
            <a:pPr marL="0" lvl="0" indent="0" algn="l" rtl="0">
              <a:spcBef>
                <a:spcPts val="0"/>
              </a:spcBef>
              <a:spcAft>
                <a:spcPts val="0"/>
              </a:spcAft>
              <a:buNone/>
            </a:pPr>
            <a:r>
              <a:rPr lang="it-IT" sz="2400" b="1" dirty="0">
                <a:solidFill>
                  <a:srgbClr val="C00000"/>
                </a:solidFill>
                <a:latin typeface="Consolas"/>
                <a:ea typeface="Consolas"/>
                <a:cs typeface="Consolas"/>
                <a:sym typeface="Consolas"/>
              </a:rPr>
              <a:t>To </a:t>
            </a:r>
            <a:r>
              <a:rPr lang="it-IT" sz="2400" b="1" dirty="0" err="1">
                <a:solidFill>
                  <a:srgbClr val="C00000"/>
                </a:solidFill>
                <a:latin typeface="Consolas"/>
                <a:ea typeface="Consolas"/>
                <a:cs typeface="Consolas"/>
                <a:sym typeface="Consolas"/>
              </a:rPr>
              <a:t>see</a:t>
            </a:r>
            <a:r>
              <a:rPr lang="it-IT" sz="2400" b="1" dirty="0">
                <a:solidFill>
                  <a:srgbClr val="C00000"/>
                </a:solidFill>
                <a:latin typeface="Consolas"/>
                <a:ea typeface="Consolas"/>
                <a:cs typeface="Consolas"/>
                <a:sym typeface="Consolas"/>
              </a:rPr>
              <a:t> </a:t>
            </a:r>
            <a:r>
              <a:rPr lang="it-IT" sz="2400" b="1" dirty="0" err="1">
                <a:solidFill>
                  <a:srgbClr val="C00000"/>
                </a:solidFill>
                <a:latin typeface="Consolas"/>
                <a:ea typeface="Consolas"/>
                <a:cs typeface="Consolas"/>
                <a:sym typeface="Consolas"/>
              </a:rPr>
              <a:t>what’s</a:t>
            </a:r>
            <a:r>
              <a:rPr lang="it-IT" sz="2400" b="1" dirty="0">
                <a:solidFill>
                  <a:srgbClr val="C00000"/>
                </a:solidFill>
                <a:latin typeface="Consolas"/>
                <a:ea typeface="Consolas"/>
                <a:cs typeface="Consolas"/>
                <a:sym typeface="Consolas"/>
              </a:rPr>
              <a:t> inside: </a:t>
            </a:r>
            <a:r>
              <a:rPr lang="it-IT" sz="2400" b="1" dirty="0" err="1">
                <a:solidFill>
                  <a:schemeClr val="tx1"/>
                </a:solidFill>
                <a:latin typeface="Consolas"/>
                <a:ea typeface="Consolas"/>
                <a:cs typeface="Consolas"/>
                <a:sym typeface="Consolas"/>
              </a:rPr>
              <a:t>ls</a:t>
            </a:r>
            <a:endParaRPr sz="2300" b="1" dirty="0">
              <a:solidFill>
                <a:schemeClr val="tx1"/>
              </a:solidFill>
              <a:latin typeface="Consolas"/>
              <a:ea typeface="Consolas"/>
              <a:cs typeface="Consolas"/>
              <a:sym typeface="Consolas"/>
            </a:endParaRPr>
          </a:p>
        </p:txBody>
      </p:sp>
    </p:spTree>
    <p:extLst>
      <p:ext uri="{BB962C8B-B14F-4D97-AF65-F5344CB8AC3E}">
        <p14:creationId xmlns:p14="http://schemas.microsoft.com/office/powerpoint/2010/main" val="8866362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70">
          <a:extLst>
            <a:ext uri="{FF2B5EF4-FFF2-40B4-BE49-F238E27FC236}">
              <a16:creationId xmlns:a16="http://schemas.microsoft.com/office/drawing/2014/main" id="{8A23DCB1-B04C-F623-1FCF-BD4F7C02CCFA}"/>
            </a:ext>
          </a:extLst>
        </p:cNvPr>
        <p:cNvGrpSpPr/>
        <p:nvPr/>
      </p:nvGrpSpPr>
      <p:grpSpPr>
        <a:xfrm>
          <a:off x="0" y="0"/>
          <a:ext cx="0" cy="0"/>
          <a:chOff x="0" y="0"/>
          <a:chExt cx="0" cy="0"/>
        </a:xfrm>
      </p:grpSpPr>
      <p:sp>
        <p:nvSpPr>
          <p:cNvPr id="271" name="Google Shape;271;p29">
            <a:extLst>
              <a:ext uri="{FF2B5EF4-FFF2-40B4-BE49-F238E27FC236}">
                <a16:creationId xmlns:a16="http://schemas.microsoft.com/office/drawing/2014/main" id="{88997210-1876-F8ED-EB81-07CE3A9D032C}"/>
              </a:ext>
            </a:extLst>
          </p:cNvPr>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p:txBody>
      </p:sp>
      <p:sp>
        <p:nvSpPr>
          <p:cNvPr id="272" name="Google Shape;272;p29">
            <a:extLst>
              <a:ext uri="{FF2B5EF4-FFF2-40B4-BE49-F238E27FC236}">
                <a16:creationId xmlns:a16="http://schemas.microsoft.com/office/drawing/2014/main" id="{B6DF7078-92E1-1192-8897-47E3F244C6B1}"/>
              </a:ext>
            </a:extLst>
          </p:cNvPr>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pic>
        <p:nvPicPr>
          <p:cNvPr id="273" name="Google Shape;273;p29" title="ChatGPT Image 26 apr 2025, 11_27_57.png">
            <a:extLst>
              <a:ext uri="{FF2B5EF4-FFF2-40B4-BE49-F238E27FC236}">
                <a16:creationId xmlns:a16="http://schemas.microsoft.com/office/drawing/2014/main" id="{18B1F935-64D1-266F-C315-CAAFB7F6B83E}"/>
              </a:ext>
            </a:extLst>
          </p:cNvPr>
          <p:cNvPicPr preferRelativeResize="0"/>
          <p:nvPr/>
        </p:nvPicPr>
        <p:blipFill rotWithShape="1">
          <a:blip r:embed="rId3">
            <a:alphaModFix/>
          </a:blip>
          <a:srcRect r="26713"/>
          <a:stretch/>
        </p:blipFill>
        <p:spPr>
          <a:xfrm>
            <a:off x="0" y="0"/>
            <a:ext cx="5654250" cy="5143501"/>
          </a:xfrm>
          <a:prstGeom prst="rect">
            <a:avLst/>
          </a:prstGeom>
          <a:noFill/>
          <a:ln>
            <a:noFill/>
          </a:ln>
        </p:spPr>
      </p:pic>
      <p:pic>
        <p:nvPicPr>
          <p:cNvPr id="274" name="Google Shape;274;p29" title="ChatGPT Image 26 apr 2025, 11_27_57.png">
            <a:extLst>
              <a:ext uri="{FF2B5EF4-FFF2-40B4-BE49-F238E27FC236}">
                <a16:creationId xmlns:a16="http://schemas.microsoft.com/office/drawing/2014/main" id="{599510B7-3E09-84BF-7C12-3EF380BA36E0}"/>
              </a:ext>
            </a:extLst>
          </p:cNvPr>
          <p:cNvPicPr preferRelativeResize="0"/>
          <p:nvPr/>
        </p:nvPicPr>
        <p:blipFill rotWithShape="1">
          <a:blip r:embed="rId3">
            <a:alphaModFix/>
          </a:blip>
          <a:srcRect l="72171"/>
          <a:stretch/>
        </p:blipFill>
        <p:spPr>
          <a:xfrm>
            <a:off x="6996976" y="0"/>
            <a:ext cx="2147025" cy="5143501"/>
          </a:xfrm>
          <a:prstGeom prst="rect">
            <a:avLst/>
          </a:prstGeom>
          <a:noFill/>
          <a:ln>
            <a:noFill/>
          </a:ln>
        </p:spPr>
      </p:pic>
      <p:pic>
        <p:nvPicPr>
          <p:cNvPr id="275" name="Google Shape;275;p29" title="ChatGPT Image 26 apr 2025, 11_27_57.png">
            <a:extLst>
              <a:ext uri="{FF2B5EF4-FFF2-40B4-BE49-F238E27FC236}">
                <a16:creationId xmlns:a16="http://schemas.microsoft.com/office/drawing/2014/main" id="{A6A2686E-1D35-BCA5-E68C-A97772D5BFAB}"/>
              </a:ext>
            </a:extLst>
          </p:cNvPr>
          <p:cNvPicPr preferRelativeResize="0"/>
          <p:nvPr/>
        </p:nvPicPr>
        <p:blipFill rotWithShape="1">
          <a:blip r:embed="rId3">
            <a:alphaModFix/>
          </a:blip>
          <a:srcRect l="62189" r="26582"/>
          <a:stretch/>
        </p:blipFill>
        <p:spPr>
          <a:xfrm>
            <a:off x="5459325" y="0"/>
            <a:ext cx="1624274" cy="5143501"/>
          </a:xfrm>
          <a:prstGeom prst="rect">
            <a:avLst/>
          </a:prstGeom>
          <a:noFill/>
          <a:ln>
            <a:noFill/>
          </a:ln>
        </p:spPr>
      </p:pic>
      <p:pic>
        <p:nvPicPr>
          <p:cNvPr id="276" name="Google Shape;276;p29" title="ChatGPT Image 26 apr 2025, 11_27_57.png">
            <a:extLst>
              <a:ext uri="{FF2B5EF4-FFF2-40B4-BE49-F238E27FC236}">
                <a16:creationId xmlns:a16="http://schemas.microsoft.com/office/drawing/2014/main" id="{47E5E78A-0028-D9C6-7BF9-1DB8EB68E85A}"/>
              </a:ext>
            </a:extLst>
          </p:cNvPr>
          <p:cNvPicPr preferRelativeResize="0"/>
          <p:nvPr/>
        </p:nvPicPr>
        <p:blipFill rotWithShape="1">
          <a:blip r:embed="rId3">
            <a:alphaModFix/>
          </a:blip>
          <a:srcRect l="62189" r="26582"/>
          <a:stretch/>
        </p:blipFill>
        <p:spPr>
          <a:xfrm>
            <a:off x="272146" y="0"/>
            <a:ext cx="6685275" cy="5143501"/>
          </a:xfrm>
          <a:prstGeom prst="rect">
            <a:avLst/>
          </a:prstGeom>
          <a:noFill/>
          <a:ln>
            <a:noFill/>
          </a:ln>
        </p:spPr>
      </p:pic>
      <p:sp>
        <p:nvSpPr>
          <p:cNvPr id="277" name="Google Shape;277;p29">
            <a:extLst>
              <a:ext uri="{FF2B5EF4-FFF2-40B4-BE49-F238E27FC236}">
                <a16:creationId xmlns:a16="http://schemas.microsoft.com/office/drawing/2014/main" id="{38D5CAA7-3DCE-819E-4769-44B8D061D9AE}"/>
              </a:ext>
            </a:extLst>
          </p:cNvPr>
          <p:cNvSpPr txBox="1"/>
          <p:nvPr/>
        </p:nvSpPr>
        <p:spPr>
          <a:xfrm>
            <a:off x="369075" y="55225"/>
            <a:ext cx="6491400" cy="97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5500" b="1">
                <a:solidFill>
                  <a:srgbClr val="EAD9B4"/>
                </a:solidFill>
                <a:latin typeface="Antonio"/>
                <a:ea typeface="Antonio"/>
                <a:cs typeface="Antonio"/>
                <a:sym typeface="Antonio"/>
              </a:rPr>
              <a:t>Ex1.2: Simple Node</a:t>
            </a:r>
            <a:endParaRPr sz="5500" b="1">
              <a:solidFill>
                <a:srgbClr val="EAD9B4"/>
              </a:solidFill>
              <a:latin typeface="Antonio"/>
              <a:ea typeface="Antonio"/>
              <a:cs typeface="Antonio"/>
              <a:sym typeface="Antonio"/>
            </a:endParaRPr>
          </a:p>
        </p:txBody>
      </p:sp>
      <p:sp>
        <p:nvSpPr>
          <p:cNvPr id="278" name="Google Shape;278;p29">
            <a:extLst>
              <a:ext uri="{FF2B5EF4-FFF2-40B4-BE49-F238E27FC236}">
                <a16:creationId xmlns:a16="http://schemas.microsoft.com/office/drawing/2014/main" id="{FE5152A3-F67A-B4EB-BC88-486C93EC8E1D}"/>
              </a:ext>
            </a:extLst>
          </p:cNvPr>
          <p:cNvSpPr txBox="1"/>
          <p:nvPr/>
        </p:nvSpPr>
        <p:spPr>
          <a:xfrm>
            <a:off x="311700" y="1150650"/>
            <a:ext cx="8697900" cy="249296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it-IT" sz="2500" b="1" dirty="0" err="1">
                <a:solidFill>
                  <a:srgbClr val="C00000"/>
                </a:solidFill>
                <a:latin typeface="Consolas"/>
                <a:ea typeface="Consolas"/>
                <a:cs typeface="Consolas"/>
                <a:sym typeface="Consolas"/>
              </a:rPr>
              <a:t>What</a:t>
            </a:r>
            <a:r>
              <a:rPr lang="it-IT" sz="2500" b="1" dirty="0">
                <a:solidFill>
                  <a:srgbClr val="C00000"/>
                </a:solidFill>
                <a:latin typeface="Consolas"/>
                <a:ea typeface="Consolas"/>
                <a:cs typeface="Consolas"/>
                <a:sym typeface="Consolas"/>
              </a:rPr>
              <a:t> </a:t>
            </a:r>
            <a:r>
              <a:rPr lang="it-IT" sz="2500" b="1" dirty="0" err="1">
                <a:solidFill>
                  <a:srgbClr val="C00000"/>
                </a:solidFill>
                <a:latin typeface="Consolas"/>
                <a:ea typeface="Consolas"/>
                <a:cs typeface="Consolas"/>
                <a:sym typeface="Consolas"/>
              </a:rPr>
              <a:t>is</a:t>
            </a:r>
            <a:r>
              <a:rPr lang="it-IT" sz="2500" b="1" dirty="0">
                <a:solidFill>
                  <a:srgbClr val="C00000"/>
                </a:solidFill>
                <a:latin typeface="Consolas"/>
                <a:ea typeface="Consolas"/>
                <a:cs typeface="Consolas"/>
                <a:sym typeface="Consolas"/>
              </a:rPr>
              <a:t> a package? </a:t>
            </a:r>
          </a:p>
          <a:p>
            <a:pPr marL="0" lvl="0" indent="0" algn="l" rtl="0">
              <a:spcBef>
                <a:spcPts val="0"/>
              </a:spcBef>
              <a:spcAft>
                <a:spcPts val="0"/>
              </a:spcAft>
              <a:buNone/>
            </a:pPr>
            <a:r>
              <a:rPr lang="it-IT" sz="2500" b="1" dirty="0">
                <a:solidFill>
                  <a:srgbClr val="C00000"/>
                </a:solidFill>
                <a:latin typeface="Consolas"/>
                <a:ea typeface="Consolas"/>
                <a:cs typeface="Consolas"/>
                <a:sym typeface="Consolas"/>
              </a:rPr>
              <a:t> </a:t>
            </a:r>
            <a:r>
              <a:rPr lang="it-IT" sz="2500" b="1" dirty="0" err="1">
                <a:solidFill>
                  <a:srgbClr val="C00000"/>
                </a:solidFill>
                <a:latin typeface="Consolas"/>
                <a:ea typeface="Consolas"/>
                <a:cs typeface="Consolas"/>
                <a:sym typeface="Consolas"/>
              </a:rPr>
              <a:t>It’s</a:t>
            </a:r>
            <a:r>
              <a:rPr lang="it-IT" sz="2500" b="1" dirty="0">
                <a:solidFill>
                  <a:srgbClr val="C00000"/>
                </a:solidFill>
                <a:latin typeface="Consolas"/>
                <a:ea typeface="Consolas"/>
                <a:cs typeface="Consolas"/>
                <a:sym typeface="Consolas"/>
              </a:rPr>
              <a:t> a directory </a:t>
            </a:r>
            <a:r>
              <a:rPr lang="it-IT" sz="2500" b="1" dirty="0" err="1">
                <a:solidFill>
                  <a:srgbClr val="C00000"/>
                </a:solidFill>
                <a:latin typeface="Consolas"/>
                <a:ea typeface="Consolas"/>
                <a:cs typeface="Consolas"/>
                <a:sym typeface="Consolas"/>
              </a:rPr>
              <a:t>that</a:t>
            </a:r>
            <a:r>
              <a:rPr lang="it-IT" sz="2500" b="1" dirty="0">
                <a:solidFill>
                  <a:srgbClr val="C00000"/>
                </a:solidFill>
                <a:latin typeface="Consolas"/>
                <a:ea typeface="Consolas"/>
                <a:cs typeface="Consolas"/>
                <a:sym typeface="Consolas"/>
              </a:rPr>
              <a:t> </a:t>
            </a:r>
            <a:r>
              <a:rPr lang="it-IT" sz="2500" b="1" dirty="0" err="1">
                <a:solidFill>
                  <a:srgbClr val="C00000"/>
                </a:solidFill>
                <a:latin typeface="Consolas"/>
                <a:ea typeface="Consolas"/>
                <a:cs typeface="Consolas"/>
                <a:sym typeface="Consolas"/>
              </a:rPr>
              <a:t>contains</a:t>
            </a:r>
            <a:r>
              <a:rPr lang="it-IT" sz="2500" b="1" dirty="0">
                <a:solidFill>
                  <a:srgbClr val="C00000"/>
                </a:solidFill>
                <a:latin typeface="Consolas"/>
                <a:ea typeface="Consolas"/>
                <a:cs typeface="Consolas"/>
                <a:sym typeface="Consolas"/>
              </a:rPr>
              <a:t> </a:t>
            </a:r>
            <a:r>
              <a:rPr lang="it-IT" sz="2500" b="1" dirty="0" err="1">
                <a:solidFill>
                  <a:srgbClr val="C00000"/>
                </a:solidFill>
                <a:latin typeface="Consolas"/>
                <a:ea typeface="Consolas"/>
                <a:cs typeface="Consolas"/>
                <a:sym typeface="Consolas"/>
              </a:rPr>
              <a:t>all</a:t>
            </a:r>
            <a:r>
              <a:rPr lang="it-IT" sz="2500" b="1" dirty="0">
                <a:solidFill>
                  <a:srgbClr val="C00000"/>
                </a:solidFill>
                <a:latin typeface="Consolas"/>
                <a:ea typeface="Consolas"/>
                <a:cs typeface="Consolas"/>
                <a:sym typeface="Consolas"/>
              </a:rPr>
              <a:t> </a:t>
            </a:r>
            <a:r>
              <a:rPr lang="it-IT" sz="2500" b="1" dirty="0" err="1">
                <a:solidFill>
                  <a:srgbClr val="C00000"/>
                </a:solidFill>
                <a:latin typeface="Consolas"/>
                <a:ea typeface="Consolas"/>
                <a:cs typeface="Consolas"/>
                <a:sym typeface="Consolas"/>
              </a:rPr>
              <a:t>our</a:t>
            </a:r>
            <a:r>
              <a:rPr lang="it-IT" sz="2500" b="1" dirty="0">
                <a:solidFill>
                  <a:srgbClr val="C00000"/>
                </a:solidFill>
                <a:latin typeface="Consolas"/>
                <a:ea typeface="Consolas"/>
                <a:cs typeface="Consolas"/>
                <a:sym typeface="Consolas"/>
              </a:rPr>
              <a:t> code, the libraries </a:t>
            </a:r>
            <a:r>
              <a:rPr lang="it-IT" sz="2500" b="1" dirty="0" err="1">
                <a:solidFill>
                  <a:srgbClr val="C00000"/>
                </a:solidFill>
                <a:latin typeface="Consolas"/>
                <a:ea typeface="Consolas"/>
                <a:cs typeface="Consolas"/>
                <a:sym typeface="Consolas"/>
              </a:rPr>
              <a:t>we</a:t>
            </a:r>
            <a:r>
              <a:rPr lang="it-IT" sz="2500" b="1" dirty="0">
                <a:solidFill>
                  <a:srgbClr val="C00000"/>
                </a:solidFill>
                <a:latin typeface="Consolas"/>
                <a:ea typeface="Consolas"/>
                <a:cs typeface="Consolas"/>
                <a:sym typeface="Consolas"/>
              </a:rPr>
              <a:t> use and </a:t>
            </a:r>
            <a:r>
              <a:rPr lang="it-IT" sz="2500" b="1" dirty="0" err="1">
                <a:solidFill>
                  <a:srgbClr val="C00000"/>
                </a:solidFill>
                <a:latin typeface="Consolas"/>
                <a:ea typeface="Consolas"/>
                <a:cs typeface="Consolas"/>
                <a:sym typeface="Consolas"/>
              </a:rPr>
              <a:t>all</a:t>
            </a:r>
            <a:r>
              <a:rPr lang="it-IT" sz="2500" b="1" dirty="0">
                <a:solidFill>
                  <a:srgbClr val="C00000"/>
                </a:solidFill>
                <a:latin typeface="Consolas"/>
                <a:ea typeface="Consolas"/>
                <a:cs typeface="Consolas"/>
                <a:sym typeface="Consolas"/>
              </a:rPr>
              <a:t> </a:t>
            </a:r>
            <a:r>
              <a:rPr lang="it-IT" sz="2500" b="1" dirty="0" err="1">
                <a:solidFill>
                  <a:srgbClr val="C00000"/>
                </a:solidFill>
                <a:latin typeface="Consolas"/>
                <a:ea typeface="Consolas"/>
                <a:cs typeface="Consolas"/>
                <a:sym typeface="Consolas"/>
              </a:rPr>
              <a:t>that</a:t>
            </a:r>
            <a:r>
              <a:rPr lang="it-IT" sz="2500" b="1" dirty="0">
                <a:solidFill>
                  <a:srgbClr val="C00000"/>
                </a:solidFill>
                <a:latin typeface="Consolas"/>
                <a:ea typeface="Consolas"/>
                <a:cs typeface="Consolas"/>
                <a:sym typeface="Consolas"/>
              </a:rPr>
              <a:t> </a:t>
            </a:r>
            <a:r>
              <a:rPr lang="it-IT" sz="2500" b="1" dirty="0" err="1">
                <a:solidFill>
                  <a:srgbClr val="C00000"/>
                </a:solidFill>
                <a:latin typeface="Consolas"/>
                <a:ea typeface="Consolas"/>
                <a:cs typeface="Consolas"/>
                <a:sym typeface="Consolas"/>
              </a:rPr>
              <a:t>is</a:t>
            </a:r>
            <a:r>
              <a:rPr lang="it-IT" sz="2500" b="1" dirty="0">
                <a:solidFill>
                  <a:srgbClr val="C00000"/>
                </a:solidFill>
                <a:latin typeface="Consolas"/>
                <a:ea typeface="Consolas"/>
                <a:cs typeface="Consolas"/>
                <a:sym typeface="Consolas"/>
              </a:rPr>
              <a:t> </a:t>
            </a:r>
            <a:r>
              <a:rPr lang="it-IT" sz="2500" b="1" dirty="0" err="1">
                <a:solidFill>
                  <a:srgbClr val="C00000"/>
                </a:solidFill>
                <a:latin typeface="Consolas"/>
                <a:ea typeface="Consolas"/>
                <a:cs typeface="Consolas"/>
                <a:sym typeface="Consolas"/>
              </a:rPr>
              <a:t>needed</a:t>
            </a:r>
            <a:r>
              <a:rPr lang="it-IT" sz="2500" b="1" dirty="0">
                <a:solidFill>
                  <a:srgbClr val="C00000"/>
                </a:solidFill>
                <a:latin typeface="Consolas"/>
                <a:ea typeface="Consolas"/>
                <a:cs typeface="Consolas"/>
                <a:sym typeface="Consolas"/>
              </a:rPr>
              <a:t> to </a:t>
            </a:r>
            <a:r>
              <a:rPr lang="it-IT" sz="2500" b="1" dirty="0" err="1">
                <a:solidFill>
                  <a:srgbClr val="C00000"/>
                </a:solidFill>
                <a:latin typeface="Consolas"/>
                <a:ea typeface="Consolas"/>
                <a:cs typeface="Consolas"/>
                <a:sym typeface="Consolas"/>
              </a:rPr>
              <a:t>implement</a:t>
            </a:r>
            <a:r>
              <a:rPr lang="it-IT" sz="2500" b="1" dirty="0">
                <a:solidFill>
                  <a:srgbClr val="C00000"/>
                </a:solidFill>
                <a:latin typeface="Consolas"/>
                <a:ea typeface="Consolas"/>
                <a:cs typeface="Consolas"/>
                <a:sym typeface="Consolas"/>
              </a:rPr>
              <a:t> a </a:t>
            </a:r>
            <a:r>
              <a:rPr lang="it-IT" sz="2500" b="1" dirty="0" err="1">
                <a:solidFill>
                  <a:srgbClr val="C00000"/>
                </a:solidFill>
                <a:latin typeface="Consolas"/>
                <a:ea typeface="Consolas"/>
                <a:cs typeface="Consolas"/>
                <a:sym typeface="Consolas"/>
              </a:rPr>
              <a:t>specific</a:t>
            </a:r>
            <a:r>
              <a:rPr lang="it-IT" sz="2500" b="1" dirty="0">
                <a:solidFill>
                  <a:srgbClr val="C00000"/>
                </a:solidFill>
                <a:latin typeface="Consolas"/>
                <a:ea typeface="Consolas"/>
                <a:cs typeface="Consolas"/>
                <a:sym typeface="Consolas"/>
              </a:rPr>
              <a:t> feature in ROS. </a:t>
            </a:r>
          </a:p>
          <a:p>
            <a:pPr marL="0" lvl="0" indent="0" algn="l" rtl="0">
              <a:spcBef>
                <a:spcPts val="0"/>
              </a:spcBef>
              <a:spcAft>
                <a:spcPts val="0"/>
              </a:spcAft>
              <a:buNone/>
            </a:pPr>
            <a:r>
              <a:rPr lang="it-IT" sz="2500" b="1" dirty="0">
                <a:solidFill>
                  <a:srgbClr val="C00000"/>
                </a:solidFill>
                <a:latin typeface="Consolas"/>
                <a:ea typeface="Consolas"/>
                <a:cs typeface="Consolas"/>
                <a:sym typeface="Consolas"/>
              </a:rPr>
              <a:t>Inside </a:t>
            </a:r>
            <a:r>
              <a:rPr lang="it-IT" sz="2500" b="1" dirty="0" err="1">
                <a:solidFill>
                  <a:srgbClr val="C00000"/>
                </a:solidFill>
                <a:latin typeface="Consolas"/>
                <a:ea typeface="Consolas"/>
                <a:cs typeface="Consolas"/>
                <a:sym typeface="Consolas"/>
              </a:rPr>
              <a:t>we</a:t>
            </a:r>
            <a:r>
              <a:rPr lang="it-IT" sz="2500" b="1" dirty="0">
                <a:solidFill>
                  <a:srgbClr val="C00000"/>
                </a:solidFill>
                <a:latin typeface="Consolas"/>
                <a:ea typeface="Consolas"/>
                <a:cs typeface="Consolas"/>
                <a:sym typeface="Consolas"/>
              </a:rPr>
              <a:t> </a:t>
            </a:r>
            <a:r>
              <a:rPr lang="it-IT" sz="2500" b="1" dirty="0" err="1">
                <a:solidFill>
                  <a:srgbClr val="C00000"/>
                </a:solidFill>
                <a:latin typeface="Consolas"/>
                <a:ea typeface="Consolas"/>
                <a:cs typeface="Consolas"/>
                <a:sym typeface="Consolas"/>
              </a:rPr>
              <a:t>always</a:t>
            </a:r>
            <a:r>
              <a:rPr lang="it-IT" sz="2500" b="1" dirty="0">
                <a:solidFill>
                  <a:srgbClr val="C00000"/>
                </a:solidFill>
                <a:latin typeface="Consolas"/>
                <a:ea typeface="Consolas"/>
                <a:cs typeface="Consolas"/>
                <a:sym typeface="Consolas"/>
              </a:rPr>
              <a:t> </a:t>
            </a:r>
            <a:r>
              <a:rPr lang="it-IT" sz="2500" b="1" dirty="0" err="1">
                <a:solidFill>
                  <a:srgbClr val="C00000"/>
                </a:solidFill>
                <a:latin typeface="Consolas"/>
                <a:ea typeface="Consolas"/>
                <a:cs typeface="Consolas"/>
                <a:sym typeface="Consolas"/>
              </a:rPr>
              <a:t>have</a:t>
            </a:r>
            <a:r>
              <a:rPr lang="it-IT" sz="2500" b="1" dirty="0">
                <a:solidFill>
                  <a:srgbClr val="C00000"/>
                </a:solidFill>
                <a:latin typeface="Consolas"/>
                <a:ea typeface="Consolas"/>
                <a:cs typeface="Consolas"/>
                <a:sym typeface="Consolas"/>
              </a:rPr>
              <a:t> </a:t>
            </a:r>
            <a:r>
              <a:rPr lang="it-IT" sz="2500" b="1" dirty="0" err="1">
                <a:solidFill>
                  <a:srgbClr val="C00000"/>
                </a:solidFill>
                <a:latin typeface="Consolas"/>
                <a:ea typeface="Consolas"/>
                <a:cs typeface="Consolas"/>
                <a:sym typeface="Consolas"/>
              </a:rPr>
              <a:t>two</a:t>
            </a:r>
            <a:r>
              <a:rPr lang="it-IT" sz="2500" b="1" dirty="0">
                <a:solidFill>
                  <a:srgbClr val="C00000"/>
                </a:solidFill>
                <a:latin typeface="Consolas"/>
                <a:ea typeface="Consolas"/>
                <a:cs typeface="Consolas"/>
                <a:sym typeface="Consolas"/>
              </a:rPr>
              <a:t> </a:t>
            </a:r>
            <a:r>
              <a:rPr lang="it-IT" sz="2500" b="1" dirty="0" err="1">
                <a:solidFill>
                  <a:srgbClr val="C00000"/>
                </a:solidFill>
                <a:latin typeface="Consolas"/>
                <a:ea typeface="Consolas"/>
                <a:cs typeface="Consolas"/>
                <a:sym typeface="Consolas"/>
              </a:rPr>
              <a:t>required</a:t>
            </a:r>
            <a:r>
              <a:rPr lang="it-IT" sz="2500" b="1" dirty="0">
                <a:solidFill>
                  <a:srgbClr val="C00000"/>
                </a:solidFill>
                <a:latin typeface="Consolas"/>
                <a:ea typeface="Consolas"/>
                <a:cs typeface="Consolas"/>
                <a:sym typeface="Consolas"/>
              </a:rPr>
              <a:t> files: the </a:t>
            </a:r>
            <a:r>
              <a:rPr lang="it-IT" sz="2500" b="1" dirty="0">
                <a:solidFill>
                  <a:schemeClr val="tx1"/>
                </a:solidFill>
                <a:latin typeface="Consolas"/>
                <a:ea typeface="Consolas"/>
                <a:cs typeface="Consolas"/>
                <a:sym typeface="Consolas"/>
              </a:rPr>
              <a:t>CMakeList.txt </a:t>
            </a:r>
            <a:r>
              <a:rPr lang="it-IT" sz="2500" b="1" dirty="0">
                <a:solidFill>
                  <a:srgbClr val="C00000"/>
                </a:solidFill>
                <a:latin typeface="Consolas"/>
                <a:ea typeface="Consolas"/>
                <a:cs typeface="Consolas"/>
                <a:sym typeface="Consolas"/>
              </a:rPr>
              <a:t>and the </a:t>
            </a:r>
            <a:r>
              <a:rPr lang="it-IT" sz="2500" b="1" dirty="0">
                <a:solidFill>
                  <a:schemeClr val="tx1"/>
                </a:solidFill>
                <a:latin typeface="Consolas"/>
                <a:ea typeface="Consolas"/>
                <a:cs typeface="Consolas"/>
                <a:sym typeface="Consolas"/>
              </a:rPr>
              <a:t>package.xml</a:t>
            </a:r>
            <a:r>
              <a:rPr lang="it-IT" sz="2500" b="1" dirty="0">
                <a:solidFill>
                  <a:srgbClr val="C00000"/>
                </a:solidFill>
                <a:latin typeface="Consolas"/>
                <a:ea typeface="Consolas"/>
                <a:cs typeface="Consolas"/>
                <a:sym typeface="Consolas"/>
              </a:rPr>
              <a:t>.</a:t>
            </a:r>
            <a:endParaRPr sz="2500" b="1" dirty="0">
              <a:solidFill>
                <a:schemeClr val="tx1"/>
              </a:solidFill>
              <a:latin typeface="Consolas"/>
              <a:ea typeface="Consolas"/>
              <a:cs typeface="Consolas"/>
              <a:sym typeface="Consolas"/>
            </a:endParaRPr>
          </a:p>
        </p:txBody>
      </p:sp>
    </p:spTree>
    <p:extLst>
      <p:ext uri="{BB962C8B-B14F-4D97-AF65-F5344CB8AC3E}">
        <p14:creationId xmlns:p14="http://schemas.microsoft.com/office/powerpoint/2010/main" val="34965488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70">
          <a:extLst>
            <a:ext uri="{FF2B5EF4-FFF2-40B4-BE49-F238E27FC236}">
              <a16:creationId xmlns:a16="http://schemas.microsoft.com/office/drawing/2014/main" id="{C57DBA90-BD8B-32DE-44A8-6EE917E433A5}"/>
            </a:ext>
          </a:extLst>
        </p:cNvPr>
        <p:cNvGrpSpPr/>
        <p:nvPr/>
      </p:nvGrpSpPr>
      <p:grpSpPr>
        <a:xfrm>
          <a:off x="0" y="0"/>
          <a:ext cx="0" cy="0"/>
          <a:chOff x="0" y="0"/>
          <a:chExt cx="0" cy="0"/>
        </a:xfrm>
      </p:grpSpPr>
      <p:sp>
        <p:nvSpPr>
          <p:cNvPr id="271" name="Google Shape;271;p29">
            <a:extLst>
              <a:ext uri="{FF2B5EF4-FFF2-40B4-BE49-F238E27FC236}">
                <a16:creationId xmlns:a16="http://schemas.microsoft.com/office/drawing/2014/main" id="{278DE5F9-997C-30C2-CDAC-B8C821A97DE8}"/>
              </a:ext>
            </a:extLst>
          </p:cNvPr>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p:txBody>
      </p:sp>
      <p:sp>
        <p:nvSpPr>
          <p:cNvPr id="272" name="Google Shape;272;p29">
            <a:extLst>
              <a:ext uri="{FF2B5EF4-FFF2-40B4-BE49-F238E27FC236}">
                <a16:creationId xmlns:a16="http://schemas.microsoft.com/office/drawing/2014/main" id="{1F079E83-9AB0-D64B-C740-F6D635D1EEDE}"/>
              </a:ext>
            </a:extLst>
          </p:cNvPr>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pic>
        <p:nvPicPr>
          <p:cNvPr id="273" name="Google Shape;273;p29" title="ChatGPT Image 26 apr 2025, 11_27_57.png">
            <a:extLst>
              <a:ext uri="{FF2B5EF4-FFF2-40B4-BE49-F238E27FC236}">
                <a16:creationId xmlns:a16="http://schemas.microsoft.com/office/drawing/2014/main" id="{CFC2E79A-46B5-E852-CE6D-2378D964C401}"/>
              </a:ext>
            </a:extLst>
          </p:cNvPr>
          <p:cNvPicPr preferRelativeResize="0"/>
          <p:nvPr/>
        </p:nvPicPr>
        <p:blipFill rotWithShape="1">
          <a:blip r:embed="rId3">
            <a:alphaModFix/>
          </a:blip>
          <a:srcRect r="26713"/>
          <a:stretch/>
        </p:blipFill>
        <p:spPr>
          <a:xfrm>
            <a:off x="0" y="0"/>
            <a:ext cx="5654250" cy="5143501"/>
          </a:xfrm>
          <a:prstGeom prst="rect">
            <a:avLst/>
          </a:prstGeom>
          <a:noFill/>
          <a:ln>
            <a:noFill/>
          </a:ln>
        </p:spPr>
      </p:pic>
      <p:pic>
        <p:nvPicPr>
          <p:cNvPr id="274" name="Google Shape;274;p29" title="ChatGPT Image 26 apr 2025, 11_27_57.png">
            <a:extLst>
              <a:ext uri="{FF2B5EF4-FFF2-40B4-BE49-F238E27FC236}">
                <a16:creationId xmlns:a16="http://schemas.microsoft.com/office/drawing/2014/main" id="{B705F3C9-47A5-6B50-4ACB-98AEF1CC20FC}"/>
              </a:ext>
            </a:extLst>
          </p:cNvPr>
          <p:cNvPicPr preferRelativeResize="0"/>
          <p:nvPr/>
        </p:nvPicPr>
        <p:blipFill rotWithShape="1">
          <a:blip r:embed="rId3">
            <a:alphaModFix/>
          </a:blip>
          <a:srcRect l="72171"/>
          <a:stretch/>
        </p:blipFill>
        <p:spPr>
          <a:xfrm>
            <a:off x="6996976" y="0"/>
            <a:ext cx="2147025" cy="5143501"/>
          </a:xfrm>
          <a:prstGeom prst="rect">
            <a:avLst/>
          </a:prstGeom>
          <a:noFill/>
          <a:ln>
            <a:noFill/>
          </a:ln>
        </p:spPr>
      </p:pic>
      <p:pic>
        <p:nvPicPr>
          <p:cNvPr id="275" name="Google Shape;275;p29" title="ChatGPT Image 26 apr 2025, 11_27_57.png">
            <a:extLst>
              <a:ext uri="{FF2B5EF4-FFF2-40B4-BE49-F238E27FC236}">
                <a16:creationId xmlns:a16="http://schemas.microsoft.com/office/drawing/2014/main" id="{FE28DC3D-15CA-6A4C-8F6B-19D97BC71F12}"/>
              </a:ext>
            </a:extLst>
          </p:cNvPr>
          <p:cNvPicPr preferRelativeResize="0"/>
          <p:nvPr/>
        </p:nvPicPr>
        <p:blipFill rotWithShape="1">
          <a:blip r:embed="rId3">
            <a:alphaModFix/>
          </a:blip>
          <a:srcRect l="62189" r="26582"/>
          <a:stretch/>
        </p:blipFill>
        <p:spPr>
          <a:xfrm>
            <a:off x="5459325" y="0"/>
            <a:ext cx="1624274" cy="5143501"/>
          </a:xfrm>
          <a:prstGeom prst="rect">
            <a:avLst/>
          </a:prstGeom>
          <a:noFill/>
          <a:ln>
            <a:noFill/>
          </a:ln>
        </p:spPr>
      </p:pic>
      <p:pic>
        <p:nvPicPr>
          <p:cNvPr id="276" name="Google Shape;276;p29" title="ChatGPT Image 26 apr 2025, 11_27_57.png">
            <a:extLst>
              <a:ext uri="{FF2B5EF4-FFF2-40B4-BE49-F238E27FC236}">
                <a16:creationId xmlns:a16="http://schemas.microsoft.com/office/drawing/2014/main" id="{2F8FCD0D-772B-5BE3-9D33-C0B20B130014}"/>
              </a:ext>
            </a:extLst>
          </p:cNvPr>
          <p:cNvPicPr preferRelativeResize="0"/>
          <p:nvPr/>
        </p:nvPicPr>
        <p:blipFill rotWithShape="1">
          <a:blip r:embed="rId3">
            <a:alphaModFix/>
          </a:blip>
          <a:srcRect l="62189" r="26582"/>
          <a:stretch/>
        </p:blipFill>
        <p:spPr>
          <a:xfrm>
            <a:off x="272146" y="0"/>
            <a:ext cx="6685275" cy="5143501"/>
          </a:xfrm>
          <a:prstGeom prst="rect">
            <a:avLst/>
          </a:prstGeom>
          <a:noFill/>
          <a:ln>
            <a:noFill/>
          </a:ln>
        </p:spPr>
      </p:pic>
      <p:sp>
        <p:nvSpPr>
          <p:cNvPr id="277" name="Google Shape;277;p29">
            <a:extLst>
              <a:ext uri="{FF2B5EF4-FFF2-40B4-BE49-F238E27FC236}">
                <a16:creationId xmlns:a16="http://schemas.microsoft.com/office/drawing/2014/main" id="{D024AC70-7C34-BBB1-95F6-7112898DE41D}"/>
              </a:ext>
            </a:extLst>
          </p:cNvPr>
          <p:cNvSpPr txBox="1"/>
          <p:nvPr/>
        </p:nvSpPr>
        <p:spPr>
          <a:xfrm>
            <a:off x="369075" y="55225"/>
            <a:ext cx="6491400" cy="97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5500" b="1">
                <a:solidFill>
                  <a:srgbClr val="EAD9B4"/>
                </a:solidFill>
                <a:latin typeface="Antonio"/>
                <a:ea typeface="Antonio"/>
                <a:cs typeface="Antonio"/>
                <a:sym typeface="Antonio"/>
              </a:rPr>
              <a:t>Ex1.2: Simple Node</a:t>
            </a:r>
            <a:endParaRPr sz="5500" b="1">
              <a:solidFill>
                <a:srgbClr val="EAD9B4"/>
              </a:solidFill>
              <a:latin typeface="Antonio"/>
              <a:ea typeface="Antonio"/>
              <a:cs typeface="Antonio"/>
              <a:sym typeface="Antonio"/>
            </a:endParaRPr>
          </a:p>
        </p:txBody>
      </p:sp>
      <p:sp>
        <p:nvSpPr>
          <p:cNvPr id="278" name="Google Shape;278;p29">
            <a:extLst>
              <a:ext uri="{FF2B5EF4-FFF2-40B4-BE49-F238E27FC236}">
                <a16:creationId xmlns:a16="http://schemas.microsoft.com/office/drawing/2014/main" id="{E82D08F9-273F-DF4D-A4EA-9C1AB1A107C6}"/>
              </a:ext>
            </a:extLst>
          </p:cNvPr>
          <p:cNvSpPr txBox="1"/>
          <p:nvPr/>
        </p:nvSpPr>
        <p:spPr>
          <a:xfrm>
            <a:off x="311700" y="1150650"/>
            <a:ext cx="8697900" cy="3139291"/>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it-IT" sz="2400" b="1" dirty="0">
                <a:solidFill>
                  <a:schemeClr val="tx1"/>
                </a:solidFill>
                <a:latin typeface="Consolas"/>
                <a:ea typeface="Consolas"/>
                <a:cs typeface="Consolas"/>
                <a:sym typeface="Consolas"/>
              </a:rPr>
              <a:t>CMakeList.txt</a:t>
            </a:r>
          </a:p>
          <a:p>
            <a:pPr marL="0" lvl="0" indent="0" algn="l" rtl="0">
              <a:spcBef>
                <a:spcPts val="0"/>
              </a:spcBef>
              <a:spcAft>
                <a:spcPts val="0"/>
              </a:spcAft>
              <a:buNone/>
            </a:pPr>
            <a:r>
              <a:rPr lang="it-IT" sz="2400" b="1" dirty="0" err="1">
                <a:solidFill>
                  <a:srgbClr val="C00000"/>
                </a:solidFill>
                <a:latin typeface="Consolas"/>
                <a:ea typeface="Consolas"/>
                <a:cs typeface="Consolas"/>
                <a:sym typeface="Consolas"/>
              </a:rPr>
              <a:t>It</a:t>
            </a:r>
            <a:r>
              <a:rPr lang="it-IT" sz="2400" b="1" dirty="0">
                <a:solidFill>
                  <a:srgbClr val="C00000"/>
                </a:solidFill>
                <a:latin typeface="Consolas"/>
                <a:ea typeface="Consolas"/>
                <a:cs typeface="Consolas"/>
                <a:sym typeface="Consolas"/>
              </a:rPr>
              <a:t> </a:t>
            </a:r>
            <a:r>
              <a:rPr lang="it-IT" sz="2400" b="1" dirty="0" err="1">
                <a:solidFill>
                  <a:srgbClr val="C00000"/>
                </a:solidFill>
                <a:latin typeface="Consolas"/>
                <a:ea typeface="Consolas"/>
                <a:cs typeface="Consolas"/>
                <a:sym typeface="Consolas"/>
              </a:rPr>
              <a:t>contains</a:t>
            </a:r>
            <a:r>
              <a:rPr lang="it-IT" sz="2400" b="1" dirty="0">
                <a:solidFill>
                  <a:srgbClr val="C00000"/>
                </a:solidFill>
                <a:latin typeface="Consolas"/>
                <a:ea typeface="Consolas"/>
                <a:cs typeface="Consolas"/>
                <a:sym typeface="Consolas"/>
              </a:rPr>
              <a:t> the «rules» to </a:t>
            </a:r>
            <a:r>
              <a:rPr lang="it-IT" sz="2400" b="1" dirty="0" err="1">
                <a:solidFill>
                  <a:srgbClr val="C00000"/>
                </a:solidFill>
                <a:latin typeface="Consolas"/>
                <a:ea typeface="Consolas"/>
                <a:cs typeface="Consolas"/>
                <a:sym typeface="Consolas"/>
              </a:rPr>
              <a:t>correctly</a:t>
            </a:r>
            <a:r>
              <a:rPr lang="it-IT" sz="2400" b="1" dirty="0">
                <a:solidFill>
                  <a:srgbClr val="C00000"/>
                </a:solidFill>
                <a:latin typeface="Consolas"/>
                <a:ea typeface="Consolas"/>
                <a:cs typeface="Consolas"/>
                <a:sym typeface="Consolas"/>
              </a:rPr>
              <a:t> build </a:t>
            </a:r>
            <a:r>
              <a:rPr lang="it-IT" sz="2400" b="1" dirty="0" err="1">
                <a:solidFill>
                  <a:srgbClr val="C00000"/>
                </a:solidFill>
                <a:latin typeface="Consolas"/>
                <a:ea typeface="Consolas"/>
                <a:cs typeface="Consolas"/>
                <a:sym typeface="Consolas"/>
              </a:rPr>
              <a:t>our</a:t>
            </a:r>
            <a:r>
              <a:rPr lang="it-IT" sz="2400" b="1" dirty="0">
                <a:solidFill>
                  <a:srgbClr val="C00000"/>
                </a:solidFill>
                <a:latin typeface="Consolas"/>
                <a:ea typeface="Consolas"/>
                <a:cs typeface="Consolas"/>
                <a:sym typeface="Consolas"/>
              </a:rPr>
              <a:t> files: </a:t>
            </a:r>
            <a:r>
              <a:rPr lang="it-IT" sz="2400" b="1" dirty="0" err="1">
                <a:solidFill>
                  <a:srgbClr val="C00000"/>
                </a:solidFill>
                <a:latin typeface="Consolas"/>
                <a:ea typeface="Consolas"/>
                <a:cs typeface="Consolas"/>
                <a:sym typeface="Consolas"/>
              </a:rPr>
              <a:t>it</a:t>
            </a:r>
            <a:r>
              <a:rPr lang="it-IT" sz="2400" b="1" dirty="0">
                <a:solidFill>
                  <a:srgbClr val="C00000"/>
                </a:solidFill>
                <a:latin typeface="Consolas"/>
                <a:ea typeface="Consolas"/>
                <a:cs typeface="Consolas"/>
                <a:sym typeface="Consolas"/>
              </a:rPr>
              <a:t> makes sure </a:t>
            </a:r>
            <a:r>
              <a:rPr lang="it-IT" sz="2400" b="1" dirty="0" err="1">
                <a:solidFill>
                  <a:srgbClr val="C00000"/>
                </a:solidFill>
                <a:latin typeface="Consolas"/>
                <a:ea typeface="Consolas"/>
                <a:cs typeface="Consolas"/>
                <a:sym typeface="Consolas"/>
              </a:rPr>
              <a:t>that</a:t>
            </a:r>
            <a:r>
              <a:rPr lang="it-IT" sz="2400" b="1" dirty="0">
                <a:solidFill>
                  <a:srgbClr val="C00000"/>
                </a:solidFill>
                <a:latin typeface="Consolas"/>
                <a:ea typeface="Consolas"/>
                <a:cs typeface="Consolas"/>
                <a:sym typeface="Consolas"/>
              </a:rPr>
              <a:t> </a:t>
            </a:r>
            <a:r>
              <a:rPr lang="it-IT" sz="2400" b="1" dirty="0" err="1">
                <a:solidFill>
                  <a:srgbClr val="C00000"/>
                </a:solidFill>
                <a:latin typeface="Consolas"/>
                <a:ea typeface="Consolas"/>
                <a:cs typeface="Consolas"/>
                <a:sym typeface="Consolas"/>
              </a:rPr>
              <a:t>every</a:t>
            </a:r>
            <a:r>
              <a:rPr lang="it-IT" sz="2400" b="1" dirty="0">
                <a:solidFill>
                  <a:srgbClr val="C00000"/>
                </a:solidFill>
                <a:latin typeface="Consolas"/>
                <a:ea typeface="Consolas"/>
                <a:cs typeface="Consolas"/>
                <a:sym typeface="Consolas"/>
              </a:rPr>
              <a:t> library </a:t>
            </a:r>
            <a:r>
              <a:rPr lang="it-IT" sz="2400" b="1" dirty="0" err="1">
                <a:solidFill>
                  <a:srgbClr val="C00000"/>
                </a:solidFill>
                <a:latin typeface="Consolas"/>
                <a:ea typeface="Consolas"/>
                <a:cs typeface="Consolas"/>
                <a:sym typeface="Consolas"/>
              </a:rPr>
              <a:t>that</a:t>
            </a:r>
            <a:r>
              <a:rPr lang="it-IT" sz="2400" b="1" dirty="0">
                <a:solidFill>
                  <a:srgbClr val="C00000"/>
                </a:solidFill>
                <a:latin typeface="Consolas"/>
                <a:ea typeface="Consolas"/>
                <a:cs typeface="Consolas"/>
                <a:sym typeface="Consolas"/>
              </a:rPr>
              <a:t> </a:t>
            </a:r>
            <a:r>
              <a:rPr lang="it-IT" sz="2400" b="1" dirty="0" err="1">
                <a:solidFill>
                  <a:srgbClr val="C00000"/>
                </a:solidFill>
                <a:latin typeface="Consolas"/>
                <a:ea typeface="Consolas"/>
                <a:cs typeface="Consolas"/>
                <a:sym typeface="Consolas"/>
              </a:rPr>
              <a:t>we</a:t>
            </a:r>
            <a:r>
              <a:rPr lang="it-IT" sz="2400" b="1" dirty="0">
                <a:solidFill>
                  <a:srgbClr val="C00000"/>
                </a:solidFill>
                <a:latin typeface="Consolas"/>
                <a:ea typeface="Consolas"/>
                <a:cs typeface="Consolas"/>
                <a:sym typeface="Consolas"/>
              </a:rPr>
              <a:t> </a:t>
            </a:r>
            <a:r>
              <a:rPr lang="it-IT" sz="2400" b="1" dirty="0" err="1">
                <a:solidFill>
                  <a:srgbClr val="C00000"/>
                </a:solidFill>
                <a:latin typeface="Consolas"/>
                <a:ea typeface="Consolas"/>
                <a:cs typeface="Consolas"/>
                <a:sym typeface="Consolas"/>
              </a:rPr>
              <a:t>used</a:t>
            </a:r>
            <a:r>
              <a:rPr lang="it-IT" sz="2400" b="1" dirty="0">
                <a:solidFill>
                  <a:srgbClr val="C00000"/>
                </a:solidFill>
                <a:latin typeface="Consolas"/>
                <a:ea typeface="Consolas"/>
                <a:cs typeface="Consolas"/>
                <a:sym typeface="Consolas"/>
              </a:rPr>
              <a:t> </a:t>
            </a:r>
            <a:r>
              <a:rPr lang="it-IT" sz="2400" b="1" dirty="0" err="1">
                <a:solidFill>
                  <a:srgbClr val="C00000"/>
                </a:solidFill>
                <a:latin typeface="Consolas"/>
                <a:ea typeface="Consolas"/>
                <a:cs typeface="Consolas"/>
                <a:sym typeface="Consolas"/>
              </a:rPr>
              <a:t>is</a:t>
            </a:r>
            <a:r>
              <a:rPr lang="it-IT" sz="2400" b="1" dirty="0">
                <a:solidFill>
                  <a:srgbClr val="C00000"/>
                </a:solidFill>
                <a:latin typeface="Consolas"/>
                <a:ea typeface="Consolas"/>
                <a:cs typeface="Consolas"/>
                <a:sym typeface="Consolas"/>
              </a:rPr>
              <a:t> </a:t>
            </a:r>
            <a:r>
              <a:rPr lang="it-IT" sz="2400" b="1" dirty="0" err="1">
                <a:solidFill>
                  <a:srgbClr val="C00000"/>
                </a:solidFill>
                <a:latin typeface="Consolas"/>
                <a:ea typeface="Consolas"/>
                <a:cs typeface="Consolas"/>
                <a:sym typeface="Consolas"/>
              </a:rPr>
              <a:t>present</a:t>
            </a:r>
            <a:r>
              <a:rPr lang="it-IT" sz="2400" b="1" dirty="0">
                <a:solidFill>
                  <a:srgbClr val="C00000"/>
                </a:solidFill>
                <a:latin typeface="Consolas"/>
                <a:ea typeface="Consolas"/>
                <a:cs typeface="Consolas"/>
                <a:sym typeface="Consolas"/>
              </a:rPr>
              <a:t> and </a:t>
            </a:r>
            <a:r>
              <a:rPr lang="it-IT" sz="2400" b="1" dirty="0" err="1">
                <a:solidFill>
                  <a:srgbClr val="C00000"/>
                </a:solidFill>
                <a:latin typeface="Consolas"/>
                <a:ea typeface="Consolas"/>
                <a:cs typeface="Consolas"/>
                <a:sym typeface="Consolas"/>
              </a:rPr>
              <a:t>that</a:t>
            </a:r>
            <a:r>
              <a:rPr lang="it-IT" sz="2400" b="1" dirty="0">
                <a:solidFill>
                  <a:srgbClr val="C00000"/>
                </a:solidFill>
                <a:latin typeface="Consolas"/>
                <a:ea typeface="Consolas"/>
                <a:cs typeface="Consolas"/>
                <a:sym typeface="Consolas"/>
              </a:rPr>
              <a:t> the </a:t>
            </a:r>
            <a:r>
              <a:rPr lang="it-IT" sz="2400" b="1" dirty="0" err="1">
                <a:solidFill>
                  <a:srgbClr val="C00000"/>
                </a:solidFill>
                <a:latin typeface="Consolas"/>
                <a:ea typeface="Consolas"/>
                <a:cs typeface="Consolas"/>
                <a:sym typeface="Consolas"/>
              </a:rPr>
              <a:t>nodes</a:t>
            </a:r>
            <a:r>
              <a:rPr lang="it-IT" sz="2400" b="1" dirty="0">
                <a:solidFill>
                  <a:srgbClr val="C00000"/>
                </a:solidFill>
                <a:latin typeface="Consolas"/>
                <a:ea typeface="Consolas"/>
                <a:cs typeface="Consolas"/>
                <a:sym typeface="Consolas"/>
              </a:rPr>
              <a:t> </a:t>
            </a:r>
            <a:r>
              <a:rPr lang="it-IT" sz="2400" b="1" dirty="0" err="1">
                <a:solidFill>
                  <a:srgbClr val="C00000"/>
                </a:solidFill>
                <a:latin typeface="Consolas"/>
                <a:ea typeface="Consolas"/>
                <a:cs typeface="Consolas"/>
                <a:sym typeface="Consolas"/>
              </a:rPr>
              <a:t>that</a:t>
            </a:r>
            <a:r>
              <a:rPr lang="it-IT" sz="2400" b="1" dirty="0">
                <a:solidFill>
                  <a:srgbClr val="C00000"/>
                </a:solidFill>
                <a:latin typeface="Consolas"/>
                <a:ea typeface="Consolas"/>
                <a:cs typeface="Consolas"/>
                <a:sym typeface="Consolas"/>
              </a:rPr>
              <a:t> use </a:t>
            </a:r>
            <a:r>
              <a:rPr lang="it-IT" sz="2400" b="1" dirty="0" err="1">
                <a:solidFill>
                  <a:srgbClr val="C00000"/>
                </a:solidFill>
                <a:latin typeface="Consolas"/>
                <a:ea typeface="Consolas"/>
                <a:cs typeface="Consolas"/>
                <a:sym typeface="Consolas"/>
              </a:rPr>
              <a:t>them</a:t>
            </a:r>
            <a:r>
              <a:rPr lang="it-IT" sz="2400" b="1" dirty="0">
                <a:solidFill>
                  <a:srgbClr val="C00000"/>
                </a:solidFill>
                <a:latin typeface="Consolas"/>
                <a:ea typeface="Consolas"/>
                <a:cs typeface="Consolas"/>
                <a:sym typeface="Consolas"/>
              </a:rPr>
              <a:t> are </a:t>
            </a:r>
            <a:r>
              <a:rPr lang="it-IT" sz="2400" b="1" dirty="0" err="1">
                <a:solidFill>
                  <a:srgbClr val="C00000"/>
                </a:solidFill>
                <a:latin typeface="Consolas"/>
                <a:ea typeface="Consolas"/>
                <a:cs typeface="Consolas"/>
                <a:sym typeface="Consolas"/>
              </a:rPr>
              <a:t>correctly</a:t>
            </a:r>
            <a:r>
              <a:rPr lang="it-IT" sz="2400" b="1" dirty="0">
                <a:solidFill>
                  <a:srgbClr val="C00000"/>
                </a:solidFill>
                <a:latin typeface="Consolas"/>
                <a:ea typeface="Consolas"/>
                <a:cs typeface="Consolas"/>
                <a:sym typeface="Consolas"/>
              </a:rPr>
              <a:t> </a:t>
            </a:r>
            <a:r>
              <a:rPr lang="it-IT" sz="2400" b="1" dirty="0" err="1">
                <a:solidFill>
                  <a:srgbClr val="C00000"/>
                </a:solidFill>
                <a:latin typeface="Consolas"/>
                <a:ea typeface="Consolas"/>
                <a:cs typeface="Consolas"/>
                <a:sym typeface="Consolas"/>
              </a:rPr>
              <a:t>configured</a:t>
            </a:r>
            <a:endParaRPr lang="it-IT" sz="2400" b="1" dirty="0">
              <a:solidFill>
                <a:srgbClr val="C00000"/>
              </a:solidFill>
              <a:latin typeface="Consolas"/>
              <a:ea typeface="Consolas"/>
              <a:cs typeface="Consolas"/>
              <a:sym typeface="Consolas"/>
            </a:endParaRPr>
          </a:p>
          <a:p>
            <a:pPr marL="0" lvl="0" indent="0" algn="l" rtl="0">
              <a:spcBef>
                <a:spcPts val="0"/>
              </a:spcBef>
              <a:spcAft>
                <a:spcPts val="0"/>
              </a:spcAft>
              <a:buNone/>
            </a:pPr>
            <a:r>
              <a:rPr lang="it-IT" sz="2400" b="1" dirty="0">
                <a:solidFill>
                  <a:schemeClr val="tx1"/>
                </a:solidFill>
                <a:latin typeface="Consolas"/>
                <a:ea typeface="Consolas"/>
                <a:cs typeface="Consolas"/>
                <a:sym typeface="Consolas"/>
              </a:rPr>
              <a:t>Package.xml</a:t>
            </a:r>
          </a:p>
          <a:p>
            <a:pPr marL="0" lvl="0" indent="0" algn="l" rtl="0">
              <a:spcBef>
                <a:spcPts val="0"/>
              </a:spcBef>
              <a:spcAft>
                <a:spcPts val="0"/>
              </a:spcAft>
              <a:buNone/>
            </a:pPr>
            <a:r>
              <a:rPr lang="it-IT" sz="2400" b="1" i="0" dirty="0" err="1">
                <a:solidFill>
                  <a:srgbClr val="C00000"/>
                </a:solidFill>
                <a:effectLst/>
                <a:latin typeface="Consolas"/>
                <a:sym typeface="Consolas"/>
              </a:rPr>
              <a:t>Contains</a:t>
            </a:r>
            <a:r>
              <a:rPr lang="it-IT" sz="2400" b="1" i="0" dirty="0">
                <a:solidFill>
                  <a:srgbClr val="C00000"/>
                </a:solidFill>
                <a:effectLst/>
                <a:latin typeface="Consolas"/>
                <a:sym typeface="Consolas"/>
              </a:rPr>
              <a:t> </a:t>
            </a:r>
            <a:r>
              <a:rPr lang="it-IT" sz="2400" b="1" i="0" dirty="0" err="1">
                <a:solidFill>
                  <a:srgbClr val="C00000"/>
                </a:solidFill>
                <a:effectLst/>
                <a:latin typeface="Consolas"/>
                <a:sym typeface="Consolas"/>
              </a:rPr>
              <a:t>all</a:t>
            </a:r>
            <a:r>
              <a:rPr lang="it-IT" sz="2400" b="1" i="0" dirty="0">
                <a:solidFill>
                  <a:srgbClr val="C00000"/>
                </a:solidFill>
                <a:effectLst/>
                <a:latin typeface="Consolas"/>
                <a:sym typeface="Consolas"/>
              </a:rPr>
              <a:t> the metadata </a:t>
            </a:r>
            <a:r>
              <a:rPr lang="it-IT" sz="2400" b="1" i="0" dirty="0" err="1">
                <a:solidFill>
                  <a:srgbClr val="C00000"/>
                </a:solidFill>
                <a:effectLst/>
                <a:latin typeface="Consolas"/>
                <a:sym typeface="Consolas"/>
              </a:rPr>
              <a:t>used</a:t>
            </a:r>
            <a:r>
              <a:rPr lang="it-IT" sz="2400" b="1" i="0" dirty="0">
                <a:solidFill>
                  <a:srgbClr val="C00000"/>
                </a:solidFill>
                <a:effectLst/>
                <a:latin typeface="Consolas"/>
                <a:sym typeface="Consolas"/>
              </a:rPr>
              <a:t> to </a:t>
            </a:r>
            <a:r>
              <a:rPr lang="it-IT" sz="2400" b="1" i="0" dirty="0" err="1">
                <a:solidFill>
                  <a:srgbClr val="C00000"/>
                </a:solidFill>
                <a:effectLst/>
                <a:latin typeface="Consolas"/>
                <a:sym typeface="Consolas"/>
              </a:rPr>
              <a:t>define</a:t>
            </a:r>
            <a:r>
              <a:rPr lang="it-IT" sz="2400" b="1" i="0" dirty="0">
                <a:solidFill>
                  <a:srgbClr val="C00000"/>
                </a:solidFill>
                <a:effectLst/>
                <a:latin typeface="Consolas"/>
                <a:sym typeface="Consolas"/>
              </a:rPr>
              <a:t> the package </a:t>
            </a:r>
            <a:r>
              <a:rPr lang="it-IT" sz="2400" b="1" i="0" dirty="0" err="1">
                <a:solidFill>
                  <a:srgbClr val="C00000"/>
                </a:solidFill>
                <a:effectLst/>
                <a:latin typeface="Consolas"/>
                <a:sym typeface="Consolas"/>
              </a:rPr>
              <a:t>itself</a:t>
            </a:r>
            <a:r>
              <a:rPr lang="it-IT" sz="2400" b="1" i="0" dirty="0">
                <a:solidFill>
                  <a:srgbClr val="C00000"/>
                </a:solidFill>
                <a:effectLst/>
                <a:latin typeface="Consolas"/>
                <a:sym typeface="Consolas"/>
              </a:rPr>
              <a:t>.</a:t>
            </a:r>
            <a:endParaRPr sz="2400" b="1" dirty="0">
              <a:solidFill>
                <a:schemeClr val="tx1"/>
              </a:solidFill>
              <a:latin typeface="Consolas"/>
              <a:ea typeface="Consolas"/>
              <a:cs typeface="Consolas"/>
              <a:sym typeface="Consolas"/>
            </a:endParaRPr>
          </a:p>
        </p:txBody>
      </p:sp>
    </p:spTree>
    <p:extLst>
      <p:ext uri="{BB962C8B-B14F-4D97-AF65-F5344CB8AC3E}">
        <p14:creationId xmlns:p14="http://schemas.microsoft.com/office/powerpoint/2010/main" val="34280592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70">
          <a:extLst>
            <a:ext uri="{FF2B5EF4-FFF2-40B4-BE49-F238E27FC236}">
              <a16:creationId xmlns:a16="http://schemas.microsoft.com/office/drawing/2014/main" id="{4CC116E4-D46C-61C5-7AF6-5D9B3740A341}"/>
            </a:ext>
          </a:extLst>
        </p:cNvPr>
        <p:cNvGrpSpPr/>
        <p:nvPr/>
      </p:nvGrpSpPr>
      <p:grpSpPr>
        <a:xfrm>
          <a:off x="0" y="0"/>
          <a:ext cx="0" cy="0"/>
          <a:chOff x="0" y="0"/>
          <a:chExt cx="0" cy="0"/>
        </a:xfrm>
      </p:grpSpPr>
      <p:sp>
        <p:nvSpPr>
          <p:cNvPr id="271" name="Google Shape;271;p29">
            <a:extLst>
              <a:ext uri="{FF2B5EF4-FFF2-40B4-BE49-F238E27FC236}">
                <a16:creationId xmlns:a16="http://schemas.microsoft.com/office/drawing/2014/main" id="{D3AEEC8B-B609-4AE3-7719-409A6E39CDD4}"/>
              </a:ext>
            </a:extLst>
          </p:cNvPr>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p:txBody>
      </p:sp>
      <p:sp>
        <p:nvSpPr>
          <p:cNvPr id="272" name="Google Shape;272;p29">
            <a:extLst>
              <a:ext uri="{FF2B5EF4-FFF2-40B4-BE49-F238E27FC236}">
                <a16:creationId xmlns:a16="http://schemas.microsoft.com/office/drawing/2014/main" id="{6BCAEAD2-D222-E670-7B2D-1700650B8C35}"/>
              </a:ext>
            </a:extLst>
          </p:cNvPr>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pic>
        <p:nvPicPr>
          <p:cNvPr id="273" name="Google Shape;273;p29" title="ChatGPT Image 26 apr 2025, 11_27_57.png">
            <a:extLst>
              <a:ext uri="{FF2B5EF4-FFF2-40B4-BE49-F238E27FC236}">
                <a16:creationId xmlns:a16="http://schemas.microsoft.com/office/drawing/2014/main" id="{861603A0-F730-0C3B-BF4E-8EBD9CF83DFD}"/>
              </a:ext>
            </a:extLst>
          </p:cNvPr>
          <p:cNvPicPr preferRelativeResize="0"/>
          <p:nvPr/>
        </p:nvPicPr>
        <p:blipFill rotWithShape="1">
          <a:blip r:embed="rId3">
            <a:alphaModFix/>
          </a:blip>
          <a:srcRect r="26713"/>
          <a:stretch/>
        </p:blipFill>
        <p:spPr>
          <a:xfrm>
            <a:off x="0" y="0"/>
            <a:ext cx="5654250" cy="5143501"/>
          </a:xfrm>
          <a:prstGeom prst="rect">
            <a:avLst/>
          </a:prstGeom>
          <a:noFill/>
          <a:ln>
            <a:noFill/>
          </a:ln>
        </p:spPr>
      </p:pic>
      <p:pic>
        <p:nvPicPr>
          <p:cNvPr id="274" name="Google Shape;274;p29" title="ChatGPT Image 26 apr 2025, 11_27_57.png">
            <a:extLst>
              <a:ext uri="{FF2B5EF4-FFF2-40B4-BE49-F238E27FC236}">
                <a16:creationId xmlns:a16="http://schemas.microsoft.com/office/drawing/2014/main" id="{095E8658-96EA-3581-5126-1C0168B285A6}"/>
              </a:ext>
            </a:extLst>
          </p:cNvPr>
          <p:cNvPicPr preferRelativeResize="0"/>
          <p:nvPr/>
        </p:nvPicPr>
        <p:blipFill rotWithShape="1">
          <a:blip r:embed="rId3">
            <a:alphaModFix/>
          </a:blip>
          <a:srcRect l="72171"/>
          <a:stretch/>
        </p:blipFill>
        <p:spPr>
          <a:xfrm>
            <a:off x="6996976" y="0"/>
            <a:ext cx="2147025" cy="5143501"/>
          </a:xfrm>
          <a:prstGeom prst="rect">
            <a:avLst/>
          </a:prstGeom>
          <a:noFill/>
          <a:ln>
            <a:noFill/>
          </a:ln>
        </p:spPr>
      </p:pic>
      <p:pic>
        <p:nvPicPr>
          <p:cNvPr id="275" name="Google Shape;275;p29" title="ChatGPT Image 26 apr 2025, 11_27_57.png">
            <a:extLst>
              <a:ext uri="{FF2B5EF4-FFF2-40B4-BE49-F238E27FC236}">
                <a16:creationId xmlns:a16="http://schemas.microsoft.com/office/drawing/2014/main" id="{4AA52ACA-B0A6-426D-B304-C20F528AE441}"/>
              </a:ext>
            </a:extLst>
          </p:cNvPr>
          <p:cNvPicPr preferRelativeResize="0"/>
          <p:nvPr/>
        </p:nvPicPr>
        <p:blipFill rotWithShape="1">
          <a:blip r:embed="rId3">
            <a:alphaModFix/>
          </a:blip>
          <a:srcRect l="62189" r="26582"/>
          <a:stretch/>
        </p:blipFill>
        <p:spPr>
          <a:xfrm>
            <a:off x="5459325" y="0"/>
            <a:ext cx="1624274" cy="5143501"/>
          </a:xfrm>
          <a:prstGeom prst="rect">
            <a:avLst/>
          </a:prstGeom>
          <a:noFill/>
          <a:ln>
            <a:noFill/>
          </a:ln>
        </p:spPr>
      </p:pic>
      <p:pic>
        <p:nvPicPr>
          <p:cNvPr id="276" name="Google Shape;276;p29" title="ChatGPT Image 26 apr 2025, 11_27_57.png">
            <a:extLst>
              <a:ext uri="{FF2B5EF4-FFF2-40B4-BE49-F238E27FC236}">
                <a16:creationId xmlns:a16="http://schemas.microsoft.com/office/drawing/2014/main" id="{1814EE96-6336-A731-703A-547EEB7269A1}"/>
              </a:ext>
            </a:extLst>
          </p:cNvPr>
          <p:cNvPicPr preferRelativeResize="0"/>
          <p:nvPr/>
        </p:nvPicPr>
        <p:blipFill rotWithShape="1">
          <a:blip r:embed="rId3">
            <a:alphaModFix/>
          </a:blip>
          <a:srcRect l="62189" r="26582"/>
          <a:stretch/>
        </p:blipFill>
        <p:spPr>
          <a:xfrm>
            <a:off x="272146" y="0"/>
            <a:ext cx="6685275" cy="5143501"/>
          </a:xfrm>
          <a:prstGeom prst="rect">
            <a:avLst/>
          </a:prstGeom>
          <a:noFill/>
          <a:ln>
            <a:noFill/>
          </a:ln>
        </p:spPr>
      </p:pic>
      <p:sp>
        <p:nvSpPr>
          <p:cNvPr id="277" name="Google Shape;277;p29">
            <a:extLst>
              <a:ext uri="{FF2B5EF4-FFF2-40B4-BE49-F238E27FC236}">
                <a16:creationId xmlns:a16="http://schemas.microsoft.com/office/drawing/2014/main" id="{928CB514-18B0-7A6A-327D-06252E85B553}"/>
              </a:ext>
            </a:extLst>
          </p:cNvPr>
          <p:cNvSpPr txBox="1"/>
          <p:nvPr/>
        </p:nvSpPr>
        <p:spPr>
          <a:xfrm>
            <a:off x="369075" y="55225"/>
            <a:ext cx="6491400" cy="97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5500" b="1">
                <a:solidFill>
                  <a:srgbClr val="EAD9B4"/>
                </a:solidFill>
                <a:latin typeface="Antonio"/>
                <a:ea typeface="Antonio"/>
                <a:cs typeface="Antonio"/>
                <a:sym typeface="Antonio"/>
              </a:rPr>
              <a:t>Ex1.2: Simple Node</a:t>
            </a:r>
            <a:endParaRPr sz="5500" b="1">
              <a:solidFill>
                <a:srgbClr val="EAD9B4"/>
              </a:solidFill>
              <a:latin typeface="Antonio"/>
              <a:ea typeface="Antonio"/>
              <a:cs typeface="Antonio"/>
              <a:sym typeface="Antonio"/>
            </a:endParaRPr>
          </a:p>
        </p:txBody>
      </p:sp>
      <p:sp>
        <p:nvSpPr>
          <p:cNvPr id="278" name="Google Shape;278;p29">
            <a:extLst>
              <a:ext uri="{FF2B5EF4-FFF2-40B4-BE49-F238E27FC236}">
                <a16:creationId xmlns:a16="http://schemas.microsoft.com/office/drawing/2014/main" id="{DAC377FB-E145-4632-951C-D0456EB3B28E}"/>
              </a:ext>
            </a:extLst>
          </p:cNvPr>
          <p:cNvSpPr txBox="1"/>
          <p:nvPr/>
        </p:nvSpPr>
        <p:spPr>
          <a:xfrm>
            <a:off x="311700" y="1150650"/>
            <a:ext cx="8697900" cy="1785074"/>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it-IT" sz="2600" b="1" i="0" dirty="0" err="1">
                <a:solidFill>
                  <a:srgbClr val="C00000"/>
                </a:solidFill>
                <a:effectLst/>
                <a:latin typeface="Consolas"/>
                <a:sym typeface="Consolas"/>
              </a:rPr>
              <a:t>Then</a:t>
            </a:r>
            <a:r>
              <a:rPr lang="it-IT" sz="2600" b="1" i="0" dirty="0">
                <a:solidFill>
                  <a:srgbClr val="C00000"/>
                </a:solidFill>
                <a:effectLst/>
                <a:latin typeface="Consolas"/>
                <a:sym typeface="Consolas"/>
              </a:rPr>
              <a:t>, </a:t>
            </a:r>
            <a:r>
              <a:rPr lang="it-IT" sz="2600" b="1" i="0" dirty="0" err="1">
                <a:solidFill>
                  <a:srgbClr val="C00000"/>
                </a:solidFill>
                <a:effectLst/>
                <a:latin typeface="Consolas"/>
                <a:sym typeface="Consolas"/>
              </a:rPr>
              <a:t>we</a:t>
            </a:r>
            <a:r>
              <a:rPr lang="it-IT" sz="2600" b="1" i="0" dirty="0">
                <a:solidFill>
                  <a:srgbClr val="C00000"/>
                </a:solidFill>
                <a:effectLst/>
                <a:latin typeface="Consolas"/>
                <a:sym typeface="Consolas"/>
              </a:rPr>
              <a:t> </a:t>
            </a:r>
            <a:r>
              <a:rPr lang="it-IT" sz="2600" b="1" i="0" dirty="0" err="1">
                <a:solidFill>
                  <a:srgbClr val="C00000"/>
                </a:solidFill>
                <a:effectLst/>
                <a:latin typeface="Consolas"/>
                <a:sym typeface="Consolas"/>
              </a:rPr>
              <a:t>usually</a:t>
            </a:r>
            <a:r>
              <a:rPr lang="it-IT" sz="2600" b="1" i="0" dirty="0">
                <a:solidFill>
                  <a:srgbClr val="C00000"/>
                </a:solidFill>
                <a:effectLst/>
                <a:latin typeface="Consolas"/>
                <a:sym typeface="Consolas"/>
              </a:rPr>
              <a:t> </a:t>
            </a:r>
            <a:r>
              <a:rPr lang="it-IT" sz="2600" b="1" i="0" dirty="0" err="1">
                <a:solidFill>
                  <a:srgbClr val="C00000"/>
                </a:solidFill>
                <a:effectLst/>
                <a:latin typeface="Consolas"/>
                <a:sym typeface="Consolas"/>
              </a:rPr>
              <a:t>find</a:t>
            </a:r>
            <a:r>
              <a:rPr lang="it-IT" sz="2600" b="1" i="0" dirty="0">
                <a:solidFill>
                  <a:srgbClr val="C00000"/>
                </a:solidFill>
                <a:effectLst/>
                <a:latin typeface="Consolas"/>
                <a:sym typeface="Consolas"/>
              </a:rPr>
              <a:t> </a:t>
            </a:r>
            <a:r>
              <a:rPr lang="it-IT" sz="2600" b="1" i="0" dirty="0" err="1">
                <a:solidFill>
                  <a:srgbClr val="C00000"/>
                </a:solidFill>
                <a:effectLst/>
                <a:latin typeface="Consolas"/>
                <a:sym typeface="Consolas"/>
              </a:rPr>
              <a:t>various</a:t>
            </a:r>
            <a:r>
              <a:rPr lang="it-IT" sz="2600" b="1" i="0" dirty="0">
                <a:solidFill>
                  <a:srgbClr val="C00000"/>
                </a:solidFill>
                <a:effectLst/>
                <a:latin typeface="Consolas"/>
                <a:sym typeface="Consolas"/>
              </a:rPr>
              <a:t> folders. For </a:t>
            </a:r>
            <a:r>
              <a:rPr lang="it-IT" sz="2600" b="1" i="0" dirty="0" err="1">
                <a:solidFill>
                  <a:srgbClr val="C00000"/>
                </a:solidFill>
                <a:effectLst/>
                <a:latin typeface="Consolas"/>
                <a:sym typeface="Consolas"/>
              </a:rPr>
              <a:t>now</a:t>
            </a:r>
            <a:r>
              <a:rPr lang="it-IT" sz="2600" b="1" i="0" dirty="0">
                <a:solidFill>
                  <a:srgbClr val="C00000"/>
                </a:solidFill>
                <a:effectLst/>
                <a:latin typeface="Consolas"/>
                <a:sym typeface="Consolas"/>
              </a:rPr>
              <a:t>, the one </a:t>
            </a:r>
            <a:r>
              <a:rPr lang="it-IT" sz="2600" b="1" i="0" dirty="0" err="1">
                <a:solidFill>
                  <a:srgbClr val="C00000"/>
                </a:solidFill>
                <a:effectLst/>
                <a:latin typeface="Consolas"/>
                <a:sym typeface="Consolas"/>
              </a:rPr>
              <a:t>we</a:t>
            </a:r>
            <a:r>
              <a:rPr lang="it-IT" sz="2600" b="1" i="0" dirty="0">
                <a:solidFill>
                  <a:srgbClr val="C00000"/>
                </a:solidFill>
                <a:effectLst/>
                <a:latin typeface="Consolas"/>
                <a:sym typeface="Consolas"/>
              </a:rPr>
              <a:t> </a:t>
            </a:r>
            <a:r>
              <a:rPr lang="it-IT" sz="2600" b="1" i="0" dirty="0" err="1">
                <a:solidFill>
                  <a:srgbClr val="C00000"/>
                </a:solidFill>
                <a:effectLst/>
                <a:latin typeface="Consolas"/>
                <a:sym typeface="Consolas"/>
              </a:rPr>
              <a:t>need</a:t>
            </a:r>
            <a:r>
              <a:rPr lang="it-IT" sz="2600" b="1" i="0" dirty="0">
                <a:solidFill>
                  <a:srgbClr val="C00000"/>
                </a:solidFill>
                <a:effectLst/>
                <a:latin typeface="Consolas"/>
                <a:sym typeface="Consolas"/>
              </a:rPr>
              <a:t> to </a:t>
            </a:r>
            <a:r>
              <a:rPr lang="it-IT" sz="2600" b="1" i="0" dirty="0" err="1">
                <a:solidFill>
                  <a:srgbClr val="C00000"/>
                </a:solidFill>
                <a:effectLst/>
                <a:latin typeface="Consolas"/>
                <a:sym typeface="Consolas"/>
              </a:rPr>
              <a:t>oknow</a:t>
            </a:r>
            <a:r>
              <a:rPr lang="it-IT" sz="2600" b="1" i="0" dirty="0">
                <a:solidFill>
                  <a:srgbClr val="C00000"/>
                </a:solidFill>
                <a:effectLst/>
                <a:latin typeface="Consolas"/>
                <a:sym typeface="Consolas"/>
              </a:rPr>
              <a:t> </a:t>
            </a:r>
            <a:r>
              <a:rPr lang="it-IT" sz="2600" b="1" i="0" dirty="0" err="1">
                <a:solidFill>
                  <a:srgbClr val="C00000"/>
                </a:solidFill>
                <a:effectLst/>
                <a:latin typeface="Consolas"/>
                <a:sym typeface="Consolas"/>
              </a:rPr>
              <a:t>is</a:t>
            </a:r>
            <a:r>
              <a:rPr lang="it-IT" sz="2600" b="1" i="0" dirty="0">
                <a:solidFill>
                  <a:srgbClr val="C00000"/>
                </a:solidFill>
                <a:effectLst/>
                <a:latin typeface="Consolas"/>
                <a:sym typeface="Consolas"/>
              </a:rPr>
              <a:t> the </a:t>
            </a:r>
            <a:r>
              <a:rPr lang="it-IT" sz="2600" b="1" i="0" dirty="0" err="1">
                <a:solidFill>
                  <a:schemeClr val="tx1"/>
                </a:solidFill>
                <a:effectLst/>
                <a:latin typeface="Consolas"/>
                <a:sym typeface="Consolas"/>
              </a:rPr>
              <a:t>src</a:t>
            </a:r>
            <a:r>
              <a:rPr lang="it-IT" sz="2600" b="1" i="0" dirty="0">
                <a:solidFill>
                  <a:srgbClr val="C00000"/>
                </a:solidFill>
                <a:effectLst/>
                <a:latin typeface="Consolas"/>
                <a:sym typeface="Consolas"/>
              </a:rPr>
              <a:t>: </a:t>
            </a:r>
            <a:r>
              <a:rPr lang="it-IT" sz="2600" b="1" i="0" dirty="0" err="1">
                <a:solidFill>
                  <a:srgbClr val="C00000"/>
                </a:solidFill>
                <a:effectLst/>
                <a:latin typeface="Consolas"/>
                <a:sym typeface="Consolas"/>
              </a:rPr>
              <a:t>it</a:t>
            </a:r>
            <a:r>
              <a:rPr lang="it-IT" sz="2600" b="1" i="0" dirty="0">
                <a:solidFill>
                  <a:srgbClr val="C00000"/>
                </a:solidFill>
                <a:effectLst/>
                <a:latin typeface="Consolas"/>
                <a:sym typeface="Consolas"/>
              </a:rPr>
              <a:t> </a:t>
            </a:r>
            <a:r>
              <a:rPr lang="it-IT" sz="2600" b="1" dirty="0" err="1">
                <a:solidFill>
                  <a:srgbClr val="C00000"/>
                </a:solidFill>
                <a:latin typeface="Consolas"/>
                <a:sym typeface="Consolas"/>
              </a:rPr>
              <a:t>contains</a:t>
            </a:r>
            <a:r>
              <a:rPr lang="it-IT" sz="2600" b="1" dirty="0">
                <a:solidFill>
                  <a:srgbClr val="C00000"/>
                </a:solidFill>
                <a:latin typeface="Consolas"/>
                <a:sym typeface="Consolas"/>
              </a:rPr>
              <a:t> the </a:t>
            </a:r>
            <a:r>
              <a:rPr lang="it-IT" sz="2600" b="1" dirty="0" err="1">
                <a:solidFill>
                  <a:srgbClr val="C00000"/>
                </a:solidFill>
                <a:latin typeface="Consolas"/>
                <a:sym typeface="Consolas"/>
              </a:rPr>
              <a:t>codes</a:t>
            </a:r>
            <a:r>
              <a:rPr lang="it-IT" sz="2600" b="1" dirty="0">
                <a:solidFill>
                  <a:srgbClr val="C00000"/>
                </a:solidFill>
                <a:latin typeface="Consolas"/>
                <a:sym typeface="Consolas"/>
              </a:rPr>
              <a:t> for </a:t>
            </a:r>
            <a:r>
              <a:rPr lang="it-IT" sz="2600" b="1" dirty="0" err="1">
                <a:solidFill>
                  <a:srgbClr val="C00000"/>
                </a:solidFill>
                <a:latin typeface="Consolas"/>
                <a:sym typeface="Consolas"/>
              </a:rPr>
              <a:t>our</a:t>
            </a:r>
            <a:r>
              <a:rPr lang="it-IT" sz="2600" b="1" dirty="0">
                <a:solidFill>
                  <a:srgbClr val="C00000"/>
                </a:solidFill>
                <a:latin typeface="Consolas"/>
                <a:sym typeface="Consolas"/>
              </a:rPr>
              <a:t> </a:t>
            </a:r>
            <a:r>
              <a:rPr lang="it-IT" sz="2600" b="1" dirty="0" err="1">
                <a:solidFill>
                  <a:srgbClr val="C00000"/>
                </a:solidFill>
                <a:latin typeface="Consolas"/>
                <a:sym typeface="Consolas"/>
              </a:rPr>
              <a:t>nodes</a:t>
            </a:r>
            <a:r>
              <a:rPr lang="it-IT" sz="2600" b="1" dirty="0">
                <a:solidFill>
                  <a:srgbClr val="C00000"/>
                </a:solidFill>
                <a:latin typeface="Consolas"/>
                <a:sym typeface="Consolas"/>
              </a:rPr>
              <a:t>, </a:t>
            </a:r>
            <a:r>
              <a:rPr lang="it-IT" sz="2600" b="1" dirty="0" err="1">
                <a:solidFill>
                  <a:srgbClr val="C00000"/>
                </a:solidFill>
                <a:latin typeface="Consolas"/>
                <a:sym typeface="Consolas"/>
              </a:rPr>
              <a:t>written</a:t>
            </a:r>
            <a:r>
              <a:rPr lang="it-IT" sz="2600" b="1" dirty="0">
                <a:solidFill>
                  <a:srgbClr val="C00000"/>
                </a:solidFill>
                <a:latin typeface="Consolas"/>
                <a:sym typeface="Consolas"/>
              </a:rPr>
              <a:t> </a:t>
            </a:r>
            <a:r>
              <a:rPr lang="it-IT" sz="2600" b="1" dirty="0" err="1">
                <a:solidFill>
                  <a:srgbClr val="C00000"/>
                </a:solidFill>
                <a:latin typeface="Consolas"/>
                <a:sym typeface="Consolas"/>
              </a:rPr>
              <a:t>either</a:t>
            </a:r>
            <a:r>
              <a:rPr lang="it-IT" sz="2600" b="1" dirty="0">
                <a:solidFill>
                  <a:srgbClr val="C00000"/>
                </a:solidFill>
                <a:latin typeface="Consolas"/>
                <a:sym typeface="Consolas"/>
              </a:rPr>
              <a:t> in </a:t>
            </a:r>
            <a:r>
              <a:rPr lang="it-IT" sz="2600" b="1" dirty="0" err="1">
                <a:solidFill>
                  <a:srgbClr val="C00000"/>
                </a:solidFill>
                <a:latin typeface="Consolas"/>
                <a:sym typeface="Consolas"/>
              </a:rPr>
              <a:t>c++</a:t>
            </a:r>
            <a:r>
              <a:rPr lang="it-IT" sz="2600" b="1" dirty="0">
                <a:solidFill>
                  <a:srgbClr val="C00000"/>
                </a:solidFill>
                <a:latin typeface="Consolas"/>
                <a:sym typeface="Consolas"/>
              </a:rPr>
              <a:t> or </a:t>
            </a:r>
            <a:r>
              <a:rPr lang="it-IT" sz="2600" b="1" dirty="0" err="1">
                <a:solidFill>
                  <a:srgbClr val="C00000"/>
                </a:solidFill>
                <a:latin typeface="Consolas"/>
                <a:sym typeface="Consolas"/>
              </a:rPr>
              <a:t>python</a:t>
            </a:r>
            <a:r>
              <a:rPr lang="it-IT" sz="2600" b="1" dirty="0">
                <a:solidFill>
                  <a:srgbClr val="C00000"/>
                </a:solidFill>
                <a:latin typeface="Consolas"/>
                <a:sym typeface="Consolas"/>
              </a:rPr>
              <a:t>.</a:t>
            </a:r>
            <a:r>
              <a:rPr lang="en-US" sz="2600" b="0" i="0" dirty="0">
                <a:solidFill>
                  <a:srgbClr val="1F2328"/>
                </a:solidFill>
                <a:effectLst/>
                <a:latin typeface="-apple-system"/>
              </a:rPr>
              <a:t> </a:t>
            </a:r>
          </a:p>
        </p:txBody>
      </p:sp>
    </p:spTree>
    <p:extLst>
      <p:ext uri="{BB962C8B-B14F-4D97-AF65-F5344CB8AC3E}">
        <p14:creationId xmlns:p14="http://schemas.microsoft.com/office/powerpoint/2010/main" val="132637600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30"/>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p:txBody>
      </p:sp>
      <p:sp>
        <p:nvSpPr>
          <p:cNvPr id="285" name="Google Shape;285;p30"/>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pic>
        <p:nvPicPr>
          <p:cNvPr id="286" name="Google Shape;286;p30" title="ChatGPT Image 26 apr 2025, 11_27_57.png"/>
          <p:cNvPicPr preferRelativeResize="0"/>
          <p:nvPr/>
        </p:nvPicPr>
        <p:blipFill rotWithShape="1">
          <a:blip r:embed="rId3">
            <a:alphaModFix/>
          </a:blip>
          <a:srcRect r="26713"/>
          <a:stretch/>
        </p:blipFill>
        <p:spPr>
          <a:xfrm>
            <a:off x="0" y="0"/>
            <a:ext cx="5654250" cy="5143501"/>
          </a:xfrm>
          <a:prstGeom prst="rect">
            <a:avLst/>
          </a:prstGeom>
          <a:noFill/>
          <a:ln>
            <a:noFill/>
          </a:ln>
        </p:spPr>
      </p:pic>
      <p:pic>
        <p:nvPicPr>
          <p:cNvPr id="287" name="Google Shape;287;p30" title="ChatGPT Image 26 apr 2025, 11_27_57.png"/>
          <p:cNvPicPr preferRelativeResize="0"/>
          <p:nvPr/>
        </p:nvPicPr>
        <p:blipFill rotWithShape="1">
          <a:blip r:embed="rId3">
            <a:alphaModFix/>
          </a:blip>
          <a:srcRect l="72171"/>
          <a:stretch/>
        </p:blipFill>
        <p:spPr>
          <a:xfrm>
            <a:off x="6996976" y="0"/>
            <a:ext cx="2147025" cy="5143501"/>
          </a:xfrm>
          <a:prstGeom prst="rect">
            <a:avLst/>
          </a:prstGeom>
          <a:noFill/>
          <a:ln>
            <a:noFill/>
          </a:ln>
        </p:spPr>
      </p:pic>
      <p:pic>
        <p:nvPicPr>
          <p:cNvPr id="288" name="Google Shape;288;p30" title="ChatGPT Image 26 apr 2025, 11_27_57.png"/>
          <p:cNvPicPr preferRelativeResize="0"/>
          <p:nvPr/>
        </p:nvPicPr>
        <p:blipFill rotWithShape="1">
          <a:blip r:embed="rId3">
            <a:alphaModFix/>
          </a:blip>
          <a:srcRect l="62189" r="26582"/>
          <a:stretch/>
        </p:blipFill>
        <p:spPr>
          <a:xfrm>
            <a:off x="5459325" y="0"/>
            <a:ext cx="1624274" cy="5143501"/>
          </a:xfrm>
          <a:prstGeom prst="rect">
            <a:avLst/>
          </a:prstGeom>
          <a:noFill/>
          <a:ln>
            <a:noFill/>
          </a:ln>
        </p:spPr>
      </p:pic>
      <p:pic>
        <p:nvPicPr>
          <p:cNvPr id="289" name="Google Shape;289;p30" title="ChatGPT Image 26 apr 2025, 11_27_57.png"/>
          <p:cNvPicPr preferRelativeResize="0"/>
          <p:nvPr/>
        </p:nvPicPr>
        <p:blipFill rotWithShape="1">
          <a:blip r:embed="rId3">
            <a:alphaModFix/>
          </a:blip>
          <a:srcRect l="62189" r="26582"/>
          <a:stretch/>
        </p:blipFill>
        <p:spPr>
          <a:xfrm>
            <a:off x="272146" y="0"/>
            <a:ext cx="6685275" cy="5143501"/>
          </a:xfrm>
          <a:prstGeom prst="rect">
            <a:avLst/>
          </a:prstGeom>
          <a:noFill/>
          <a:ln>
            <a:noFill/>
          </a:ln>
        </p:spPr>
      </p:pic>
      <p:sp>
        <p:nvSpPr>
          <p:cNvPr id="290" name="Google Shape;290;p30"/>
          <p:cNvSpPr txBox="1"/>
          <p:nvPr/>
        </p:nvSpPr>
        <p:spPr>
          <a:xfrm>
            <a:off x="369075" y="55225"/>
            <a:ext cx="6491400" cy="97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5500" b="1">
                <a:solidFill>
                  <a:srgbClr val="EAD9B4"/>
                </a:solidFill>
                <a:latin typeface="Antonio"/>
                <a:ea typeface="Antonio"/>
                <a:cs typeface="Antonio"/>
                <a:sym typeface="Antonio"/>
              </a:rPr>
              <a:t>Ex1.2: Simple Node</a:t>
            </a:r>
            <a:endParaRPr sz="5500" b="1">
              <a:solidFill>
                <a:srgbClr val="EAD9B4"/>
              </a:solidFill>
              <a:latin typeface="Antonio"/>
              <a:ea typeface="Antonio"/>
              <a:cs typeface="Antonio"/>
              <a:sym typeface="Antonio"/>
            </a:endParaRPr>
          </a:p>
        </p:txBody>
      </p:sp>
      <p:sp>
        <p:nvSpPr>
          <p:cNvPr id="291" name="Google Shape;291;p30"/>
          <p:cNvSpPr txBox="1"/>
          <p:nvPr/>
        </p:nvSpPr>
        <p:spPr>
          <a:xfrm>
            <a:off x="311700" y="1150650"/>
            <a:ext cx="8697900" cy="286229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dirty="0">
                <a:solidFill>
                  <a:schemeClr val="dk2"/>
                </a:solidFill>
                <a:latin typeface="Consolas"/>
                <a:ea typeface="Consolas"/>
                <a:cs typeface="Consolas"/>
                <a:sym typeface="Consolas"/>
              </a:rPr>
              <a:t>We want to build a simple publisher/subscriber network: one node publishes a message on a topic, the other one receives the message on that topic. </a:t>
            </a:r>
          </a:p>
          <a:p>
            <a:pPr marL="0" lvl="0" indent="0" algn="l" rtl="0">
              <a:spcBef>
                <a:spcPts val="0"/>
              </a:spcBef>
              <a:spcAft>
                <a:spcPts val="0"/>
              </a:spcAft>
              <a:buNone/>
            </a:pPr>
            <a:r>
              <a:rPr lang="en" sz="2500" b="1" dirty="0">
                <a:solidFill>
                  <a:schemeClr val="dk2"/>
                </a:solidFill>
                <a:latin typeface="Consolas"/>
                <a:ea typeface="Consolas"/>
                <a:cs typeface="Consolas"/>
                <a:sym typeface="Consolas"/>
              </a:rPr>
              <a:t>Let’s go inside the src folder (</a:t>
            </a:r>
            <a:r>
              <a:rPr lang="en" sz="2500" b="1" dirty="0">
                <a:solidFill>
                  <a:schemeClr val="tx1"/>
                </a:solidFill>
                <a:latin typeface="Consolas"/>
                <a:ea typeface="Consolas"/>
                <a:cs typeface="Consolas"/>
                <a:sym typeface="Consolas"/>
              </a:rPr>
              <a:t>cd src</a:t>
            </a:r>
            <a:r>
              <a:rPr lang="en" sz="2500" b="1" dirty="0">
                <a:solidFill>
                  <a:schemeClr val="dk2"/>
                </a:solidFill>
                <a:latin typeface="Consolas"/>
                <a:ea typeface="Consolas"/>
                <a:cs typeface="Consolas"/>
                <a:sym typeface="Consolas"/>
              </a:rPr>
              <a:t>) and create a new file. This will be our publisher:</a:t>
            </a:r>
          </a:p>
          <a:p>
            <a:pPr marL="0" lvl="0" indent="0" algn="l" rtl="0">
              <a:spcBef>
                <a:spcPts val="0"/>
              </a:spcBef>
              <a:spcAft>
                <a:spcPts val="0"/>
              </a:spcAft>
              <a:buNone/>
            </a:pPr>
            <a:r>
              <a:rPr lang="en" sz="2400" b="1" dirty="0">
                <a:solidFill>
                  <a:schemeClr val="dk1"/>
                </a:solidFill>
                <a:latin typeface="Consolas"/>
                <a:ea typeface="Consolas"/>
                <a:cs typeface="Consolas"/>
                <a:sym typeface="Consolas"/>
              </a:rPr>
              <a:t>vi</a:t>
            </a:r>
            <a:r>
              <a:rPr lang="en" sz="1900" b="1" dirty="0">
                <a:solidFill>
                  <a:schemeClr val="dk1"/>
                </a:solidFill>
                <a:latin typeface="Consolas"/>
                <a:ea typeface="Consolas"/>
                <a:cs typeface="Consolas"/>
                <a:sym typeface="Consolas"/>
              </a:rPr>
              <a:t> </a:t>
            </a:r>
            <a:r>
              <a:rPr lang="en" sz="2400" b="1" dirty="0">
                <a:solidFill>
                  <a:schemeClr val="dk1"/>
                </a:solidFill>
                <a:latin typeface="Consolas"/>
                <a:ea typeface="Consolas"/>
                <a:cs typeface="Consolas"/>
                <a:sym typeface="Consolas"/>
              </a:rPr>
              <a:t>Test_pub.cpp</a:t>
            </a:r>
            <a:endParaRPr sz="2400" b="1" dirty="0">
              <a:solidFill>
                <a:schemeClr val="dk1"/>
              </a:solidFill>
              <a:latin typeface="Consolas"/>
              <a:ea typeface="Consolas"/>
              <a:cs typeface="Consolas"/>
              <a:sym typeface="Consola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5"/>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p:txBody>
      </p:sp>
      <p:sp>
        <p:nvSpPr>
          <p:cNvPr id="85" name="Google Shape;85;p15"/>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pic>
        <p:nvPicPr>
          <p:cNvPr id="86" name="Google Shape;86;p15" title="ChatGPT Image 26 apr 2025, 11_27_57.png"/>
          <p:cNvPicPr preferRelativeResize="0"/>
          <p:nvPr/>
        </p:nvPicPr>
        <p:blipFill rotWithShape="1">
          <a:blip r:embed="rId3">
            <a:alphaModFix/>
          </a:blip>
          <a:srcRect r="26713"/>
          <a:stretch/>
        </p:blipFill>
        <p:spPr>
          <a:xfrm>
            <a:off x="0" y="0"/>
            <a:ext cx="5654250" cy="5143501"/>
          </a:xfrm>
          <a:prstGeom prst="rect">
            <a:avLst/>
          </a:prstGeom>
          <a:noFill/>
          <a:ln>
            <a:noFill/>
          </a:ln>
        </p:spPr>
      </p:pic>
      <p:pic>
        <p:nvPicPr>
          <p:cNvPr id="87" name="Google Shape;87;p15" title="ChatGPT Image 26 apr 2025, 11_27_57.png"/>
          <p:cNvPicPr preferRelativeResize="0"/>
          <p:nvPr/>
        </p:nvPicPr>
        <p:blipFill rotWithShape="1">
          <a:blip r:embed="rId3">
            <a:alphaModFix/>
          </a:blip>
          <a:srcRect l="72171"/>
          <a:stretch/>
        </p:blipFill>
        <p:spPr>
          <a:xfrm>
            <a:off x="6996976" y="0"/>
            <a:ext cx="2147025" cy="5143501"/>
          </a:xfrm>
          <a:prstGeom prst="rect">
            <a:avLst/>
          </a:prstGeom>
          <a:noFill/>
          <a:ln>
            <a:noFill/>
          </a:ln>
        </p:spPr>
      </p:pic>
      <p:pic>
        <p:nvPicPr>
          <p:cNvPr id="88" name="Google Shape;88;p15" title="ChatGPT Image 26 apr 2025, 11_27_57.png"/>
          <p:cNvPicPr preferRelativeResize="0"/>
          <p:nvPr/>
        </p:nvPicPr>
        <p:blipFill rotWithShape="1">
          <a:blip r:embed="rId3">
            <a:alphaModFix/>
          </a:blip>
          <a:srcRect l="62189" r="26582"/>
          <a:stretch/>
        </p:blipFill>
        <p:spPr>
          <a:xfrm>
            <a:off x="5459325" y="0"/>
            <a:ext cx="1624274" cy="5143501"/>
          </a:xfrm>
          <a:prstGeom prst="rect">
            <a:avLst/>
          </a:prstGeom>
          <a:noFill/>
          <a:ln>
            <a:noFill/>
          </a:ln>
        </p:spPr>
      </p:pic>
      <p:pic>
        <p:nvPicPr>
          <p:cNvPr id="89" name="Google Shape;89;p15" title="ChatGPT Image 26 apr 2025, 11_27_57.png"/>
          <p:cNvPicPr preferRelativeResize="0"/>
          <p:nvPr/>
        </p:nvPicPr>
        <p:blipFill rotWithShape="1">
          <a:blip r:embed="rId3">
            <a:alphaModFix/>
          </a:blip>
          <a:srcRect l="62189" r="26582"/>
          <a:stretch/>
        </p:blipFill>
        <p:spPr>
          <a:xfrm>
            <a:off x="311708" y="0"/>
            <a:ext cx="6685275" cy="5143501"/>
          </a:xfrm>
          <a:prstGeom prst="rect">
            <a:avLst/>
          </a:prstGeom>
          <a:noFill/>
          <a:ln>
            <a:noFill/>
          </a:ln>
        </p:spPr>
      </p:pic>
      <p:sp>
        <p:nvSpPr>
          <p:cNvPr id="90" name="Google Shape;90;p15"/>
          <p:cNvSpPr txBox="1"/>
          <p:nvPr/>
        </p:nvSpPr>
        <p:spPr>
          <a:xfrm>
            <a:off x="369075" y="90450"/>
            <a:ext cx="4916100" cy="7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4800" b="1">
                <a:solidFill>
                  <a:srgbClr val="EAD9B4"/>
                </a:solidFill>
                <a:latin typeface="Antonio"/>
                <a:ea typeface="Antonio"/>
                <a:cs typeface="Antonio"/>
                <a:sym typeface="Antonio"/>
              </a:rPr>
              <a:t>[R]overTech</a:t>
            </a:r>
            <a:endParaRPr sz="4800" b="1">
              <a:solidFill>
                <a:srgbClr val="EAD9B4"/>
              </a:solidFill>
              <a:latin typeface="Antonio"/>
              <a:ea typeface="Antonio"/>
              <a:cs typeface="Antonio"/>
              <a:sym typeface="Antonio"/>
            </a:endParaRPr>
          </a:p>
        </p:txBody>
      </p:sp>
      <p:pic>
        <p:nvPicPr>
          <p:cNvPr id="91" name="Google Shape;91;p15"/>
          <p:cNvPicPr preferRelativeResize="0"/>
          <p:nvPr/>
        </p:nvPicPr>
        <p:blipFill rotWithShape="1">
          <a:blip r:embed="rId4">
            <a:alphaModFix/>
          </a:blip>
          <a:srcRect l="10063" t="17815" r="8317" b="21049"/>
          <a:stretch/>
        </p:blipFill>
        <p:spPr>
          <a:xfrm>
            <a:off x="5016875" y="883050"/>
            <a:ext cx="3815426" cy="1393750"/>
          </a:xfrm>
          <a:prstGeom prst="rect">
            <a:avLst/>
          </a:prstGeom>
          <a:noFill/>
          <a:ln>
            <a:noFill/>
          </a:ln>
        </p:spPr>
      </p:pic>
      <p:pic>
        <p:nvPicPr>
          <p:cNvPr id="92" name="Google Shape;92;p15"/>
          <p:cNvPicPr preferRelativeResize="0"/>
          <p:nvPr/>
        </p:nvPicPr>
        <p:blipFill rotWithShape="1">
          <a:blip r:embed="rId5">
            <a:alphaModFix/>
          </a:blip>
          <a:srcRect l="36435" t="33690" r="20522" b="17140"/>
          <a:stretch/>
        </p:blipFill>
        <p:spPr>
          <a:xfrm>
            <a:off x="3991062" y="2751050"/>
            <a:ext cx="3997714" cy="2445324"/>
          </a:xfrm>
          <a:prstGeom prst="rect">
            <a:avLst/>
          </a:prstGeom>
          <a:noFill/>
          <a:ln>
            <a:noFill/>
          </a:ln>
        </p:spPr>
      </p:pic>
      <p:sp>
        <p:nvSpPr>
          <p:cNvPr id="93" name="Google Shape;93;p15"/>
          <p:cNvSpPr txBox="1"/>
          <p:nvPr/>
        </p:nvSpPr>
        <p:spPr>
          <a:xfrm>
            <a:off x="445675" y="1249025"/>
            <a:ext cx="4916100" cy="2880300"/>
          </a:xfrm>
          <a:prstGeom prst="rect">
            <a:avLst/>
          </a:prstGeom>
          <a:noFill/>
          <a:ln>
            <a:noFill/>
          </a:ln>
        </p:spPr>
        <p:txBody>
          <a:bodyPr spcFirstLastPara="1" wrap="square" lIns="91425" tIns="91425" rIns="91425" bIns="91425" anchor="t" anchorCtr="0">
            <a:noAutofit/>
          </a:bodyPr>
          <a:lstStyle/>
          <a:p>
            <a:pPr marL="457200" lvl="0" indent="-419100" algn="l" rtl="0">
              <a:spcBef>
                <a:spcPts val="0"/>
              </a:spcBef>
              <a:spcAft>
                <a:spcPts val="0"/>
              </a:spcAft>
              <a:buClr>
                <a:schemeClr val="dk2"/>
              </a:buClr>
              <a:buSzPts val="3000"/>
              <a:buFont typeface="Antonio"/>
              <a:buChar char="-"/>
            </a:pPr>
            <a:r>
              <a:rPr lang="en" sz="3000" b="1">
                <a:solidFill>
                  <a:srgbClr val="FF6300"/>
                </a:solidFill>
                <a:latin typeface="Antonio"/>
                <a:ea typeface="Antonio"/>
                <a:cs typeface="Antonio"/>
                <a:sym typeface="Antonio"/>
              </a:rPr>
              <a:t>Student</a:t>
            </a:r>
            <a:r>
              <a:rPr lang="en" sz="3000" b="1">
                <a:solidFill>
                  <a:schemeClr val="dk2"/>
                </a:solidFill>
                <a:latin typeface="Antonio"/>
                <a:ea typeface="Antonio"/>
                <a:cs typeface="Antonio"/>
                <a:sym typeface="Antonio"/>
              </a:rPr>
              <a:t> </a:t>
            </a:r>
            <a:r>
              <a:rPr lang="en" sz="3000" b="1">
                <a:solidFill>
                  <a:srgbClr val="FF6300"/>
                </a:solidFill>
                <a:latin typeface="Antonio"/>
                <a:ea typeface="Antonio"/>
                <a:cs typeface="Antonio"/>
                <a:sym typeface="Antonio"/>
              </a:rPr>
              <a:t>association</a:t>
            </a:r>
            <a:endParaRPr sz="3000" b="1">
              <a:solidFill>
                <a:srgbClr val="FF6300"/>
              </a:solidFill>
              <a:latin typeface="Antonio"/>
              <a:ea typeface="Antonio"/>
              <a:cs typeface="Antonio"/>
              <a:sym typeface="Antonio"/>
            </a:endParaRPr>
          </a:p>
          <a:p>
            <a:pPr marL="457200" lvl="0" indent="-419100" algn="l" rtl="0">
              <a:spcBef>
                <a:spcPts val="0"/>
              </a:spcBef>
              <a:spcAft>
                <a:spcPts val="0"/>
              </a:spcAft>
              <a:buClr>
                <a:schemeClr val="dk2"/>
              </a:buClr>
              <a:buSzPts val="3000"/>
              <a:buFont typeface="Antonio"/>
              <a:buChar char="-"/>
            </a:pPr>
            <a:r>
              <a:rPr lang="en" sz="3000" b="1">
                <a:solidFill>
                  <a:schemeClr val="dk2"/>
                </a:solidFill>
                <a:latin typeface="Antonio"/>
                <a:ea typeface="Antonio"/>
                <a:cs typeface="Antonio"/>
                <a:sym typeface="Antonio"/>
              </a:rPr>
              <a:t>Build an </a:t>
            </a:r>
            <a:r>
              <a:rPr lang="en" sz="3000" b="1">
                <a:solidFill>
                  <a:srgbClr val="FF6300"/>
                </a:solidFill>
                <a:latin typeface="Antonio"/>
                <a:ea typeface="Antonio"/>
                <a:cs typeface="Antonio"/>
                <a:sym typeface="Antonio"/>
              </a:rPr>
              <a:t>autonomous rover</a:t>
            </a:r>
            <a:endParaRPr sz="3000" b="1">
              <a:solidFill>
                <a:srgbClr val="FF6300"/>
              </a:solidFill>
              <a:latin typeface="Antonio"/>
              <a:ea typeface="Antonio"/>
              <a:cs typeface="Antonio"/>
              <a:sym typeface="Antonio"/>
            </a:endParaRPr>
          </a:p>
          <a:p>
            <a:pPr marL="457200" lvl="0" indent="-419100" algn="l" rtl="0">
              <a:spcBef>
                <a:spcPts val="0"/>
              </a:spcBef>
              <a:spcAft>
                <a:spcPts val="0"/>
              </a:spcAft>
              <a:buClr>
                <a:schemeClr val="dk2"/>
              </a:buClr>
              <a:buSzPts val="3000"/>
              <a:buFont typeface="Antonio"/>
              <a:buChar char="-"/>
            </a:pPr>
            <a:r>
              <a:rPr lang="en" sz="3000" b="1">
                <a:solidFill>
                  <a:schemeClr val="dk2"/>
                </a:solidFill>
                <a:latin typeface="Antonio"/>
                <a:ea typeface="Antonio"/>
                <a:cs typeface="Antonio"/>
                <a:sym typeface="Antonio"/>
              </a:rPr>
              <a:t>With an autonomous </a:t>
            </a:r>
            <a:r>
              <a:rPr lang="en" sz="3000" b="1">
                <a:solidFill>
                  <a:srgbClr val="FF6300"/>
                </a:solidFill>
                <a:latin typeface="Antonio"/>
                <a:ea typeface="Antonio"/>
                <a:cs typeface="Antonio"/>
                <a:sym typeface="Antonio"/>
              </a:rPr>
              <a:t>arm</a:t>
            </a:r>
            <a:endParaRPr sz="3000" b="1">
              <a:solidFill>
                <a:srgbClr val="FF6300"/>
              </a:solidFill>
              <a:latin typeface="Antonio"/>
              <a:ea typeface="Antonio"/>
              <a:cs typeface="Antonio"/>
              <a:sym typeface="Antonio"/>
            </a:endParaRPr>
          </a:p>
          <a:p>
            <a:pPr marL="457200" lvl="0" indent="-419100" algn="l" rtl="0">
              <a:spcBef>
                <a:spcPts val="0"/>
              </a:spcBef>
              <a:spcAft>
                <a:spcPts val="0"/>
              </a:spcAft>
              <a:buClr>
                <a:schemeClr val="dk2"/>
              </a:buClr>
              <a:buSzPts val="3000"/>
              <a:buFont typeface="Antonio"/>
              <a:buChar char="-"/>
            </a:pPr>
            <a:r>
              <a:rPr lang="en" sz="3000" b="1">
                <a:solidFill>
                  <a:schemeClr val="dk2"/>
                </a:solidFill>
                <a:latin typeface="Antonio"/>
                <a:ea typeface="Antonio"/>
                <a:cs typeface="Antonio"/>
                <a:sym typeface="Antonio"/>
              </a:rPr>
              <a:t>With an autonomous </a:t>
            </a:r>
            <a:r>
              <a:rPr lang="en" sz="3000" b="1">
                <a:solidFill>
                  <a:srgbClr val="FF6300"/>
                </a:solidFill>
                <a:latin typeface="Antonio"/>
                <a:ea typeface="Antonio"/>
                <a:cs typeface="Antonio"/>
                <a:sym typeface="Antonio"/>
              </a:rPr>
              <a:t>drone</a:t>
            </a:r>
            <a:endParaRPr sz="3000" b="1">
              <a:solidFill>
                <a:srgbClr val="FF6300"/>
              </a:solidFill>
              <a:latin typeface="Antonio"/>
              <a:ea typeface="Antonio"/>
              <a:cs typeface="Antonio"/>
              <a:sym typeface="Antonio"/>
            </a:endParaRPr>
          </a:p>
          <a:p>
            <a:pPr marL="457200" lvl="0" indent="-419100" algn="l" rtl="0">
              <a:spcBef>
                <a:spcPts val="0"/>
              </a:spcBef>
              <a:spcAft>
                <a:spcPts val="0"/>
              </a:spcAft>
              <a:buClr>
                <a:schemeClr val="dk2"/>
              </a:buClr>
              <a:buSzPts val="3000"/>
              <a:buFont typeface="Antonio"/>
              <a:buChar char="-"/>
            </a:pPr>
            <a:r>
              <a:rPr lang="en" sz="3000" b="1">
                <a:solidFill>
                  <a:schemeClr val="dk2"/>
                </a:solidFill>
                <a:latin typeface="Antonio"/>
                <a:ea typeface="Antonio"/>
                <a:cs typeface="Antonio"/>
                <a:sym typeface="Antonio"/>
              </a:rPr>
              <a:t>For the </a:t>
            </a:r>
            <a:r>
              <a:rPr lang="en" sz="3000" b="1">
                <a:solidFill>
                  <a:srgbClr val="FF6300"/>
                </a:solidFill>
                <a:latin typeface="Antonio"/>
                <a:ea typeface="Antonio"/>
                <a:cs typeface="Antonio"/>
                <a:sym typeface="Antonio"/>
              </a:rPr>
              <a:t>European Rover Challenge</a:t>
            </a:r>
            <a:r>
              <a:rPr lang="en" sz="3000" b="1">
                <a:solidFill>
                  <a:schemeClr val="dk2"/>
                </a:solidFill>
                <a:latin typeface="Antonio"/>
                <a:ea typeface="Antonio"/>
                <a:cs typeface="Antonio"/>
                <a:sym typeface="Antonio"/>
              </a:rPr>
              <a:t> (ERC)</a:t>
            </a:r>
            <a:endParaRPr sz="3000" b="1">
              <a:solidFill>
                <a:schemeClr val="dk2"/>
              </a:solidFill>
              <a:latin typeface="Antonio"/>
              <a:ea typeface="Antonio"/>
              <a:cs typeface="Antonio"/>
              <a:sym typeface="Antonio"/>
            </a:endParaRPr>
          </a:p>
        </p:txBody>
      </p:sp>
      <p:pic>
        <p:nvPicPr>
          <p:cNvPr id="94" name="Google Shape;94;p15"/>
          <p:cNvPicPr preferRelativeResize="0"/>
          <p:nvPr/>
        </p:nvPicPr>
        <p:blipFill rotWithShape="1">
          <a:blip r:embed="rId6">
            <a:alphaModFix/>
          </a:blip>
          <a:srcRect l="10198" r="14198" b="5784"/>
          <a:stretch/>
        </p:blipFill>
        <p:spPr>
          <a:xfrm>
            <a:off x="6618001" y="2182125"/>
            <a:ext cx="1407591" cy="1225300"/>
          </a:xfrm>
          <a:prstGeom prst="rect">
            <a:avLst/>
          </a:prstGeom>
          <a:noFill/>
          <a:ln>
            <a:noFill/>
          </a:ln>
        </p:spPr>
      </p:pic>
      <p:pic>
        <p:nvPicPr>
          <p:cNvPr id="95" name="Google Shape;95;p15"/>
          <p:cNvPicPr preferRelativeResize="0"/>
          <p:nvPr/>
        </p:nvPicPr>
        <p:blipFill>
          <a:blip r:embed="rId7">
            <a:alphaModFix/>
          </a:blip>
          <a:stretch>
            <a:fillRect/>
          </a:stretch>
        </p:blipFill>
        <p:spPr>
          <a:xfrm>
            <a:off x="7407754" y="2842089"/>
            <a:ext cx="459956" cy="428397"/>
          </a:xfrm>
          <a:prstGeom prst="rect">
            <a:avLst/>
          </a:prstGeom>
          <a:noFill/>
          <a:ln>
            <a:noFill/>
          </a:ln>
        </p:spPr>
      </p:pic>
      <p:sp>
        <p:nvSpPr>
          <p:cNvPr id="96" name="Google Shape;96;p15"/>
          <p:cNvSpPr txBox="1"/>
          <p:nvPr/>
        </p:nvSpPr>
        <p:spPr>
          <a:xfrm>
            <a:off x="7776190" y="2674050"/>
            <a:ext cx="1131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rgbClr val="DA2120"/>
                </a:solidFill>
                <a:latin typeface="Montserrat"/>
                <a:ea typeface="Montserrat"/>
                <a:cs typeface="Montserrat"/>
                <a:sym typeface="Montserrat"/>
              </a:rPr>
              <a:t>Krakow</a:t>
            </a:r>
            <a:endParaRPr b="1">
              <a:solidFill>
                <a:srgbClr val="DA2120"/>
              </a:solidFill>
              <a:latin typeface="Montserrat"/>
              <a:ea typeface="Montserrat"/>
              <a:cs typeface="Montserrat"/>
              <a:sym typeface="Montserrat"/>
            </a:endParaRPr>
          </a:p>
        </p:txBody>
      </p:sp>
      <p:pic>
        <p:nvPicPr>
          <p:cNvPr id="97" name="Google Shape;97;p15"/>
          <p:cNvPicPr preferRelativeResize="0"/>
          <p:nvPr/>
        </p:nvPicPr>
        <p:blipFill rotWithShape="1">
          <a:blip r:embed="rId8">
            <a:alphaModFix/>
          </a:blip>
          <a:srcRect l="13714" t="12653" r="11952" b="31944"/>
          <a:stretch/>
        </p:blipFill>
        <p:spPr>
          <a:xfrm>
            <a:off x="5098971" y="2123025"/>
            <a:ext cx="1519029" cy="11323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83">
          <a:extLst>
            <a:ext uri="{FF2B5EF4-FFF2-40B4-BE49-F238E27FC236}">
              <a16:creationId xmlns:a16="http://schemas.microsoft.com/office/drawing/2014/main" id="{077D9955-588B-2BF2-ACD6-6BC65C01EB4A}"/>
            </a:ext>
          </a:extLst>
        </p:cNvPr>
        <p:cNvGrpSpPr/>
        <p:nvPr/>
      </p:nvGrpSpPr>
      <p:grpSpPr>
        <a:xfrm>
          <a:off x="0" y="0"/>
          <a:ext cx="0" cy="0"/>
          <a:chOff x="0" y="0"/>
          <a:chExt cx="0" cy="0"/>
        </a:xfrm>
      </p:grpSpPr>
      <p:sp>
        <p:nvSpPr>
          <p:cNvPr id="284" name="Google Shape;284;p30">
            <a:extLst>
              <a:ext uri="{FF2B5EF4-FFF2-40B4-BE49-F238E27FC236}">
                <a16:creationId xmlns:a16="http://schemas.microsoft.com/office/drawing/2014/main" id="{B1F4EACF-691E-4317-C6B2-9CF539F92390}"/>
              </a:ext>
            </a:extLst>
          </p:cNvPr>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p:txBody>
      </p:sp>
      <p:sp>
        <p:nvSpPr>
          <p:cNvPr id="285" name="Google Shape;285;p30">
            <a:extLst>
              <a:ext uri="{FF2B5EF4-FFF2-40B4-BE49-F238E27FC236}">
                <a16:creationId xmlns:a16="http://schemas.microsoft.com/office/drawing/2014/main" id="{351B9EE7-9CCB-95BC-9A14-9BE9026CF6DF}"/>
              </a:ext>
            </a:extLst>
          </p:cNvPr>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pic>
        <p:nvPicPr>
          <p:cNvPr id="286" name="Google Shape;286;p30" title="ChatGPT Image 26 apr 2025, 11_27_57.png">
            <a:extLst>
              <a:ext uri="{FF2B5EF4-FFF2-40B4-BE49-F238E27FC236}">
                <a16:creationId xmlns:a16="http://schemas.microsoft.com/office/drawing/2014/main" id="{1FEFA23A-D1B9-BABA-B4EE-7294C93A398F}"/>
              </a:ext>
            </a:extLst>
          </p:cNvPr>
          <p:cNvPicPr preferRelativeResize="0"/>
          <p:nvPr/>
        </p:nvPicPr>
        <p:blipFill rotWithShape="1">
          <a:blip r:embed="rId3">
            <a:alphaModFix/>
          </a:blip>
          <a:srcRect r="26713"/>
          <a:stretch/>
        </p:blipFill>
        <p:spPr>
          <a:xfrm>
            <a:off x="0" y="0"/>
            <a:ext cx="5654250" cy="5143501"/>
          </a:xfrm>
          <a:prstGeom prst="rect">
            <a:avLst/>
          </a:prstGeom>
          <a:noFill/>
          <a:ln>
            <a:noFill/>
          </a:ln>
        </p:spPr>
      </p:pic>
      <p:pic>
        <p:nvPicPr>
          <p:cNvPr id="287" name="Google Shape;287;p30" title="ChatGPT Image 26 apr 2025, 11_27_57.png">
            <a:extLst>
              <a:ext uri="{FF2B5EF4-FFF2-40B4-BE49-F238E27FC236}">
                <a16:creationId xmlns:a16="http://schemas.microsoft.com/office/drawing/2014/main" id="{F7C7C0CC-FE08-3A68-3A5D-226B5A9BED19}"/>
              </a:ext>
            </a:extLst>
          </p:cNvPr>
          <p:cNvPicPr preferRelativeResize="0"/>
          <p:nvPr/>
        </p:nvPicPr>
        <p:blipFill rotWithShape="1">
          <a:blip r:embed="rId3">
            <a:alphaModFix/>
          </a:blip>
          <a:srcRect l="72171"/>
          <a:stretch/>
        </p:blipFill>
        <p:spPr>
          <a:xfrm>
            <a:off x="6996976" y="0"/>
            <a:ext cx="2147025" cy="5143501"/>
          </a:xfrm>
          <a:prstGeom prst="rect">
            <a:avLst/>
          </a:prstGeom>
          <a:noFill/>
          <a:ln>
            <a:noFill/>
          </a:ln>
        </p:spPr>
      </p:pic>
      <p:pic>
        <p:nvPicPr>
          <p:cNvPr id="288" name="Google Shape;288;p30" title="ChatGPT Image 26 apr 2025, 11_27_57.png">
            <a:extLst>
              <a:ext uri="{FF2B5EF4-FFF2-40B4-BE49-F238E27FC236}">
                <a16:creationId xmlns:a16="http://schemas.microsoft.com/office/drawing/2014/main" id="{1A269A12-F1AB-46FC-343B-01DA46C58113}"/>
              </a:ext>
            </a:extLst>
          </p:cNvPr>
          <p:cNvPicPr preferRelativeResize="0"/>
          <p:nvPr/>
        </p:nvPicPr>
        <p:blipFill rotWithShape="1">
          <a:blip r:embed="rId3">
            <a:alphaModFix/>
          </a:blip>
          <a:srcRect l="62189" r="26582"/>
          <a:stretch/>
        </p:blipFill>
        <p:spPr>
          <a:xfrm>
            <a:off x="5459325" y="0"/>
            <a:ext cx="1624274" cy="5143501"/>
          </a:xfrm>
          <a:prstGeom prst="rect">
            <a:avLst/>
          </a:prstGeom>
          <a:noFill/>
          <a:ln>
            <a:noFill/>
          </a:ln>
        </p:spPr>
      </p:pic>
      <p:pic>
        <p:nvPicPr>
          <p:cNvPr id="289" name="Google Shape;289;p30" title="ChatGPT Image 26 apr 2025, 11_27_57.png">
            <a:extLst>
              <a:ext uri="{FF2B5EF4-FFF2-40B4-BE49-F238E27FC236}">
                <a16:creationId xmlns:a16="http://schemas.microsoft.com/office/drawing/2014/main" id="{C80CF934-AC4D-1F75-C4AE-D5A9D4442443}"/>
              </a:ext>
            </a:extLst>
          </p:cNvPr>
          <p:cNvPicPr preferRelativeResize="0"/>
          <p:nvPr/>
        </p:nvPicPr>
        <p:blipFill rotWithShape="1">
          <a:blip r:embed="rId3">
            <a:alphaModFix/>
          </a:blip>
          <a:srcRect l="62189" r="26582"/>
          <a:stretch/>
        </p:blipFill>
        <p:spPr>
          <a:xfrm>
            <a:off x="272146" y="0"/>
            <a:ext cx="6685275" cy="5143501"/>
          </a:xfrm>
          <a:prstGeom prst="rect">
            <a:avLst/>
          </a:prstGeom>
          <a:noFill/>
          <a:ln>
            <a:noFill/>
          </a:ln>
        </p:spPr>
      </p:pic>
      <p:sp>
        <p:nvSpPr>
          <p:cNvPr id="290" name="Google Shape;290;p30">
            <a:extLst>
              <a:ext uri="{FF2B5EF4-FFF2-40B4-BE49-F238E27FC236}">
                <a16:creationId xmlns:a16="http://schemas.microsoft.com/office/drawing/2014/main" id="{0E036D37-044A-060E-57FA-FA6681127ECE}"/>
              </a:ext>
            </a:extLst>
          </p:cNvPr>
          <p:cNvSpPr txBox="1"/>
          <p:nvPr/>
        </p:nvSpPr>
        <p:spPr>
          <a:xfrm>
            <a:off x="369075" y="55225"/>
            <a:ext cx="6491400" cy="97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5500" b="1">
                <a:solidFill>
                  <a:srgbClr val="EAD9B4"/>
                </a:solidFill>
                <a:latin typeface="Antonio"/>
                <a:ea typeface="Antonio"/>
                <a:cs typeface="Antonio"/>
                <a:sym typeface="Antonio"/>
              </a:rPr>
              <a:t>Ex1.2: Simple Node</a:t>
            </a:r>
            <a:endParaRPr sz="5500" b="1">
              <a:solidFill>
                <a:srgbClr val="EAD9B4"/>
              </a:solidFill>
              <a:latin typeface="Antonio"/>
              <a:ea typeface="Antonio"/>
              <a:cs typeface="Antonio"/>
              <a:sym typeface="Antonio"/>
            </a:endParaRPr>
          </a:p>
        </p:txBody>
      </p:sp>
      <p:sp>
        <p:nvSpPr>
          <p:cNvPr id="291" name="Google Shape;291;p30">
            <a:extLst>
              <a:ext uri="{FF2B5EF4-FFF2-40B4-BE49-F238E27FC236}">
                <a16:creationId xmlns:a16="http://schemas.microsoft.com/office/drawing/2014/main" id="{9B1DC24E-6D94-95EC-2E14-B65EC2BB957C}"/>
              </a:ext>
            </a:extLst>
          </p:cNvPr>
          <p:cNvSpPr txBox="1"/>
          <p:nvPr/>
        </p:nvSpPr>
        <p:spPr>
          <a:xfrm>
            <a:off x="311700" y="1150650"/>
            <a:ext cx="8697900" cy="2954625"/>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b="1" dirty="0">
                <a:solidFill>
                  <a:srgbClr val="C00000"/>
                </a:solidFill>
                <a:latin typeface="Consolas"/>
                <a:ea typeface="Consolas"/>
                <a:cs typeface="Consolas"/>
                <a:sym typeface="Consolas"/>
              </a:rPr>
              <a:t>For this tutorial we’re using vim to create/modify files directly from the terminal.</a:t>
            </a:r>
          </a:p>
          <a:p>
            <a:pPr marL="0" lvl="0" indent="0" algn="l" rtl="0">
              <a:spcBef>
                <a:spcPts val="0"/>
              </a:spcBef>
              <a:spcAft>
                <a:spcPts val="0"/>
              </a:spcAft>
              <a:buNone/>
            </a:pPr>
            <a:r>
              <a:rPr lang="en" sz="1800" b="1" dirty="0">
                <a:solidFill>
                  <a:srgbClr val="C00000"/>
                </a:solidFill>
                <a:latin typeface="Consolas"/>
                <a:ea typeface="Consolas"/>
                <a:cs typeface="Consolas"/>
                <a:sym typeface="Consolas"/>
              </a:rPr>
              <a:t>Vim is a “screen-based text editor”, a widely used tool in programming.</a:t>
            </a:r>
          </a:p>
          <a:p>
            <a:pPr marL="0" lvl="0" indent="0" algn="l" rtl="0">
              <a:spcBef>
                <a:spcPts val="0"/>
              </a:spcBef>
              <a:spcAft>
                <a:spcPts val="0"/>
              </a:spcAft>
              <a:buNone/>
            </a:pPr>
            <a:r>
              <a:rPr lang="en" sz="1800" b="1" dirty="0">
                <a:solidFill>
                  <a:srgbClr val="C00000"/>
                </a:solidFill>
                <a:latin typeface="Consolas"/>
                <a:ea typeface="Consolas"/>
                <a:cs typeface="Consolas"/>
                <a:sym typeface="Consolas"/>
              </a:rPr>
              <a:t>You could also create a new file in a code editor (i.g. Visual Studio) and then save it inside the src folder, the result is the same. In the next slides we will describe both procedures, use the “standard” one if you’re not comfortable with vim!</a:t>
            </a:r>
          </a:p>
          <a:p>
            <a:pPr marL="0" lvl="0" indent="0" algn="l" rtl="0">
              <a:spcBef>
                <a:spcPts val="0"/>
              </a:spcBef>
              <a:spcAft>
                <a:spcPts val="0"/>
              </a:spcAft>
              <a:buNone/>
            </a:pPr>
            <a:r>
              <a:rPr lang="en" sz="1800" b="1" dirty="0">
                <a:solidFill>
                  <a:srgbClr val="C00000"/>
                </a:solidFill>
                <a:latin typeface="Consolas"/>
                <a:ea typeface="Consolas"/>
                <a:cs typeface="Consolas"/>
                <a:sym typeface="Consolas"/>
              </a:rPr>
              <a:t>Vim cheat sheet: </a:t>
            </a:r>
            <a:r>
              <a:rPr lang="it-IT" sz="1800" b="1" dirty="0">
                <a:solidFill>
                  <a:srgbClr val="C00000"/>
                </a:solidFill>
                <a:latin typeface="Consolas"/>
                <a:ea typeface="Consolas"/>
                <a:cs typeface="Consolas"/>
                <a:sym typeface="Consolas"/>
                <a:hlinkClick r:id="rId4"/>
              </a:rPr>
              <a:t>https://vim.rtorr.com/</a:t>
            </a:r>
            <a:endParaRPr lang="en" sz="1800" b="1" dirty="0">
              <a:solidFill>
                <a:srgbClr val="C00000"/>
              </a:solidFill>
              <a:latin typeface="Consolas"/>
              <a:ea typeface="Consolas"/>
              <a:cs typeface="Consolas"/>
              <a:sym typeface="Consolas"/>
            </a:endParaRPr>
          </a:p>
          <a:p>
            <a:pPr marL="0" lvl="0" indent="0" algn="l" rtl="0">
              <a:spcBef>
                <a:spcPts val="0"/>
              </a:spcBef>
              <a:spcAft>
                <a:spcPts val="0"/>
              </a:spcAft>
              <a:buNone/>
            </a:pPr>
            <a:endParaRPr sz="1800" b="1" dirty="0">
              <a:solidFill>
                <a:srgbClr val="C00000"/>
              </a:solidFill>
              <a:latin typeface="Consolas"/>
              <a:ea typeface="Consolas"/>
              <a:cs typeface="Consolas"/>
              <a:sym typeface="Consolas"/>
            </a:endParaRPr>
          </a:p>
        </p:txBody>
      </p:sp>
    </p:spTree>
    <p:extLst>
      <p:ext uri="{BB962C8B-B14F-4D97-AF65-F5344CB8AC3E}">
        <p14:creationId xmlns:p14="http://schemas.microsoft.com/office/powerpoint/2010/main" val="337656037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83">
          <a:extLst>
            <a:ext uri="{FF2B5EF4-FFF2-40B4-BE49-F238E27FC236}">
              <a16:creationId xmlns:a16="http://schemas.microsoft.com/office/drawing/2014/main" id="{804FDDBB-0EBF-C57D-9685-B44151FA538C}"/>
            </a:ext>
          </a:extLst>
        </p:cNvPr>
        <p:cNvGrpSpPr/>
        <p:nvPr/>
      </p:nvGrpSpPr>
      <p:grpSpPr>
        <a:xfrm>
          <a:off x="0" y="0"/>
          <a:ext cx="0" cy="0"/>
          <a:chOff x="0" y="0"/>
          <a:chExt cx="0" cy="0"/>
        </a:xfrm>
      </p:grpSpPr>
      <p:sp>
        <p:nvSpPr>
          <p:cNvPr id="284" name="Google Shape;284;p30">
            <a:extLst>
              <a:ext uri="{FF2B5EF4-FFF2-40B4-BE49-F238E27FC236}">
                <a16:creationId xmlns:a16="http://schemas.microsoft.com/office/drawing/2014/main" id="{2E0396A7-90C3-E376-3931-4282276BEA44}"/>
              </a:ext>
            </a:extLst>
          </p:cNvPr>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p:txBody>
      </p:sp>
      <p:sp>
        <p:nvSpPr>
          <p:cNvPr id="285" name="Google Shape;285;p30">
            <a:extLst>
              <a:ext uri="{FF2B5EF4-FFF2-40B4-BE49-F238E27FC236}">
                <a16:creationId xmlns:a16="http://schemas.microsoft.com/office/drawing/2014/main" id="{3736E878-B1E7-5FB0-F758-328520B24672}"/>
              </a:ext>
            </a:extLst>
          </p:cNvPr>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pic>
        <p:nvPicPr>
          <p:cNvPr id="286" name="Google Shape;286;p30" title="ChatGPT Image 26 apr 2025, 11_27_57.png">
            <a:extLst>
              <a:ext uri="{FF2B5EF4-FFF2-40B4-BE49-F238E27FC236}">
                <a16:creationId xmlns:a16="http://schemas.microsoft.com/office/drawing/2014/main" id="{6858A1CF-61C7-5D28-4B0C-BF65514E4FE5}"/>
              </a:ext>
            </a:extLst>
          </p:cNvPr>
          <p:cNvPicPr preferRelativeResize="0"/>
          <p:nvPr/>
        </p:nvPicPr>
        <p:blipFill rotWithShape="1">
          <a:blip r:embed="rId3">
            <a:alphaModFix/>
          </a:blip>
          <a:srcRect r="26713"/>
          <a:stretch/>
        </p:blipFill>
        <p:spPr>
          <a:xfrm>
            <a:off x="0" y="0"/>
            <a:ext cx="5654250" cy="5143501"/>
          </a:xfrm>
          <a:prstGeom prst="rect">
            <a:avLst/>
          </a:prstGeom>
          <a:noFill/>
          <a:ln>
            <a:noFill/>
          </a:ln>
        </p:spPr>
      </p:pic>
      <p:pic>
        <p:nvPicPr>
          <p:cNvPr id="287" name="Google Shape;287;p30" title="ChatGPT Image 26 apr 2025, 11_27_57.png">
            <a:extLst>
              <a:ext uri="{FF2B5EF4-FFF2-40B4-BE49-F238E27FC236}">
                <a16:creationId xmlns:a16="http://schemas.microsoft.com/office/drawing/2014/main" id="{61FC2471-29F2-9BFB-879D-7C164AC793DC}"/>
              </a:ext>
            </a:extLst>
          </p:cNvPr>
          <p:cNvPicPr preferRelativeResize="0"/>
          <p:nvPr/>
        </p:nvPicPr>
        <p:blipFill rotWithShape="1">
          <a:blip r:embed="rId3">
            <a:alphaModFix/>
          </a:blip>
          <a:srcRect l="72171"/>
          <a:stretch/>
        </p:blipFill>
        <p:spPr>
          <a:xfrm>
            <a:off x="6996976" y="0"/>
            <a:ext cx="2147025" cy="5143501"/>
          </a:xfrm>
          <a:prstGeom prst="rect">
            <a:avLst/>
          </a:prstGeom>
          <a:noFill/>
          <a:ln>
            <a:noFill/>
          </a:ln>
        </p:spPr>
      </p:pic>
      <p:pic>
        <p:nvPicPr>
          <p:cNvPr id="288" name="Google Shape;288;p30" title="ChatGPT Image 26 apr 2025, 11_27_57.png">
            <a:extLst>
              <a:ext uri="{FF2B5EF4-FFF2-40B4-BE49-F238E27FC236}">
                <a16:creationId xmlns:a16="http://schemas.microsoft.com/office/drawing/2014/main" id="{338F6D4F-C4FA-72C6-603B-E4A277E97143}"/>
              </a:ext>
            </a:extLst>
          </p:cNvPr>
          <p:cNvPicPr preferRelativeResize="0"/>
          <p:nvPr/>
        </p:nvPicPr>
        <p:blipFill rotWithShape="1">
          <a:blip r:embed="rId3">
            <a:alphaModFix/>
          </a:blip>
          <a:srcRect l="62189" r="26582"/>
          <a:stretch/>
        </p:blipFill>
        <p:spPr>
          <a:xfrm>
            <a:off x="5459325" y="0"/>
            <a:ext cx="1624274" cy="5143501"/>
          </a:xfrm>
          <a:prstGeom prst="rect">
            <a:avLst/>
          </a:prstGeom>
          <a:noFill/>
          <a:ln>
            <a:noFill/>
          </a:ln>
        </p:spPr>
      </p:pic>
      <p:pic>
        <p:nvPicPr>
          <p:cNvPr id="289" name="Google Shape;289;p30" title="ChatGPT Image 26 apr 2025, 11_27_57.png">
            <a:extLst>
              <a:ext uri="{FF2B5EF4-FFF2-40B4-BE49-F238E27FC236}">
                <a16:creationId xmlns:a16="http://schemas.microsoft.com/office/drawing/2014/main" id="{93075144-841D-E1A8-9E18-92993EA9D467}"/>
              </a:ext>
            </a:extLst>
          </p:cNvPr>
          <p:cNvPicPr preferRelativeResize="0"/>
          <p:nvPr/>
        </p:nvPicPr>
        <p:blipFill rotWithShape="1">
          <a:blip r:embed="rId3">
            <a:alphaModFix/>
          </a:blip>
          <a:srcRect l="62189" r="26582"/>
          <a:stretch/>
        </p:blipFill>
        <p:spPr>
          <a:xfrm>
            <a:off x="272146" y="0"/>
            <a:ext cx="6685275" cy="5143501"/>
          </a:xfrm>
          <a:prstGeom prst="rect">
            <a:avLst/>
          </a:prstGeom>
          <a:noFill/>
          <a:ln>
            <a:noFill/>
          </a:ln>
        </p:spPr>
      </p:pic>
      <p:sp>
        <p:nvSpPr>
          <p:cNvPr id="290" name="Google Shape;290;p30">
            <a:extLst>
              <a:ext uri="{FF2B5EF4-FFF2-40B4-BE49-F238E27FC236}">
                <a16:creationId xmlns:a16="http://schemas.microsoft.com/office/drawing/2014/main" id="{111126D5-142D-112F-B7CE-C87F084E18F0}"/>
              </a:ext>
            </a:extLst>
          </p:cNvPr>
          <p:cNvSpPr txBox="1"/>
          <p:nvPr/>
        </p:nvSpPr>
        <p:spPr>
          <a:xfrm>
            <a:off x="369075" y="55225"/>
            <a:ext cx="6491400" cy="97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5500" b="1">
                <a:solidFill>
                  <a:srgbClr val="EAD9B4"/>
                </a:solidFill>
                <a:latin typeface="Antonio"/>
                <a:ea typeface="Antonio"/>
                <a:cs typeface="Antonio"/>
                <a:sym typeface="Antonio"/>
              </a:rPr>
              <a:t>Ex1.2: Simple Node</a:t>
            </a:r>
            <a:endParaRPr sz="5500" b="1">
              <a:solidFill>
                <a:srgbClr val="EAD9B4"/>
              </a:solidFill>
              <a:latin typeface="Antonio"/>
              <a:ea typeface="Antonio"/>
              <a:cs typeface="Antonio"/>
              <a:sym typeface="Antonio"/>
            </a:endParaRPr>
          </a:p>
        </p:txBody>
      </p:sp>
      <p:sp>
        <p:nvSpPr>
          <p:cNvPr id="291" name="Google Shape;291;p30">
            <a:extLst>
              <a:ext uri="{FF2B5EF4-FFF2-40B4-BE49-F238E27FC236}">
                <a16:creationId xmlns:a16="http://schemas.microsoft.com/office/drawing/2014/main" id="{4225EE27-E155-BD16-7989-AFCEB893C0CA}"/>
              </a:ext>
            </a:extLst>
          </p:cNvPr>
          <p:cNvSpPr txBox="1"/>
          <p:nvPr/>
        </p:nvSpPr>
        <p:spPr>
          <a:xfrm>
            <a:off x="311700" y="1150650"/>
            <a:ext cx="8697900" cy="2877681"/>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sz="2500" b="1" dirty="0">
                <a:solidFill>
                  <a:schemeClr val="dk2"/>
                </a:solidFill>
                <a:latin typeface="Consolas"/>
                <a:ea typeface="Consolas"/>
                <a:cs typeface="Consolas"/>
                <a:sym typeface="Consolas"/>
              </a:rPr>
              <a:t>Go to: </a:t>
            </a:r>
            <a:r>
              <a:rPr lang="en" sz="2500" b="1" u="sng" dirty="0">
                <a:solidFill>
                  <a:schemeClr val="accent5"/>
                </a:solidFill>
                <a:latin typeface="Consolas"/>
                <a:ea typeface="Consolas"/>
                <a:cs typeface="Consolas"/>
                <a:sym typeface="Consolas"/>
                <a:hlinkClick r:id="rId4">
                  <a:extLst>
                    <a:ext uri="{A12FA001-AC4F-418D-AE19-62706E023703}">
                      <ahyp:hlinkClr xmlns:ahyp="http://schemas.microsoft.com/office/drawing/2018/hyperlinkcolor" val="tx"/>
                    </a:ext>
                  </a:extLst>
                </a:hlinkClick>
              </a:rPr>
              <a:t>https://github.com/LucaAttorrese/ROS-Workshop/</a:t>
            </a:r>
            <a:r>
              <a:rPr lang="en" sz="2500" b="1" dirty="0">
                <a:solidFill>
                  <a:schemeClr val="dk2"/>
                </a:solidFill>
                <a:latin typeface="Consolas"/>
                <a:ea typeface="Consolas"/>
                <a:cs typeface="Consolas"/>
                <a:sym typeface="Consolas"/>
              </a:rPr>
              <a:t> </a:t>
            </a:r>
          </a:p>
          <a:p>
            <a:pPr marL="0" lvl="0" indent="0" algn="l" rtl="0">
              <a:spcBef>
                <a:spcPts val="0"/>
              </a:spcBef>
              <a:spcAft>
                <a:spcPts val="0"/>
              </a:spcAft>
              <a:buClr>
                <a:schemeClr val="dk1"/>
              </a:buClr>
              <a:buSzPts val="1100"/>
              <a:buFont typeface="Arial"/>
              <a:buNone/>
            </a:pPr>
            <a:r>
              <a:rPr lang="en" sz="2500" b="1" dirty="0">
                <a:solidFill>
                  <a:schemeClr val="dk2"/>
                </a:solidFill>
                <a:latin typeface="Consolas"/>
                <a:ea typeface="Consolas"/>
                <a:cs typeface="Consolas"/>
                <a:sym typeface="Consolas"/>
              </a:rPr>
              <a:t>Open the Test_pub.cpp file and copy the code.</a:t>
            </a:r>
          </a:p>
          <a:p>
            <a:pPr marL="0" lvl="0" indent="0" algn="l" rtl="0">
              <a:spcBef>
                <a:spcPts val="0"/>
              </a:spcBef>
              <a:spcAft>
                <a:spcPts val="0"/>
              </a:spcAft>
              <a:buClr>
                <a:schemeClr val="dk1"/>
              </a:buClr>
              <a:buSzPts val="1100"/>
              <a:buFont typeface="Arial"/>
              <a:buNone/>
            </a:pPr>
            <a:r>
              <a:rPr lang="en" sz="2500" b="1" dirty="0">
                <a:solidFill>
                  <a:schemeClr val="dk2"/>
                </a:solidFill>
                <a:latin typeface="Consolas"/>
                <a:ea typeface="Consolas"/>
                <a:cs typeface="Consolas"/>
                <a:sym typeface="Consolas"/>
              </a:rPr>
              <a:t>[Vim: Paste the code inside your Test_pub file, then </a:t>
            </a:r>
            <a:r>
              <a:rPr lang="en" sz="2500" b="1" dirty="0">
                <a:solidFill>
                  <a:schemeClr val="tx1"/>
                </a:solidFill>
                <a:latin typeface="Consolas"/>
                <a:ea typeface="Consolas"/>
                <a:cs typeface="Consolas"/>
                <a:sym typeface="Consolas"/>
              </a:rPr>
              <a:t>press ESC</a:t>
            </a:r>
            <a:r>
              <a:rPr lang="en" sz="2500" b="1" dirty="0">
                <a:solidFill>
                  <a:schemeClr val="dk2"/>
                </a:solidFill>
                <a:latin typeface="Consolas"/>
                <a:ea typeface="Consolas"/>
                <a:cs typeface="Consolas"/>
                <a:sym typeface="Consolas"/>
              </a:rPr>
              <a:t>, then </a:t>
            </a:r>
            <a:r>
              <a:rPr lang="en" sz="2500" b="1" dirty="0">
                <a:solidFill>
                  <a:schemeClr val="tx1"/>
                </a:solidFill>
                <a:latin typeface="Consolas"/>
                <a:ea typeface="Consolas"/>
                <a:cs typeface="Consolas"/>
                <a:sym typeface="Consolas"/>
              </a:rPr>
              <a:t>:wq </a:t>
            </a:r>
            <a:r>
              <a:rPr lang="en" sz="2500" b="1" dirty="0">
                <a:solidFill>
                  <a:schemeClr val="dk2"/>
                </a:solidFill>
                <a:latin typeface="Consolas"/>
                <a:ea typeface="Consolas"/>
                <a:cs typeface="Consolas"/>
                <a:sym typeface="Consolas"/>
              </a:rPr>
              <a:t>to save]</a:t>
            </a:r>
          </a:p>
          <a:p>
            <a:pPr marL="0" lvl="0" indent="0" algn="l" rtl="0">
              <a:spcBef>
                <a:spcPts val="0"/>
              </a:spcBef>
              <a:spcAft>
                <a:spcPts val="0"/>
              </a:spcAft>
              <a:buClr>
                <a:schemeClr val="dk1"/>
              </a:buClr>
              <a:buSzPts val="1100"/>
              <a:buFont typeface="Arial"/>
              <a:buNone/>
            </a:pPr>
            <a:r>
              <a:rPr lang="en" sz="2500" b="1" dirty="0">
                <a:solidFill>
                  <a:schemeClr val="dk2"/>
                </a:solidFill>
                <a:latin typeface="Consolas"/>
                <a:ea typeface="Consolas"/>
                <a:cs typeface="Consolas"/>
                <a:sym typeface="Consolas"/>
              </a:rPr>
              <a:t>[Visual studio: Paste the code and save the file]</a:t>
            </a:r>
            <a:endParaRPr sz="1900" b="1" dirty="0">
              <a:solidFill>
                <a:schemeClr val="dk1"/>
              </a:solidFill>
              <a:latin typeface="Consolas"/>
              <a:ea typeface="Consolas"/>
              <a:cs typeface="Consolas"/>
              <a:sym typeface="Consolas"/>
            </a:endParaRPr>
          </a:p>
        </p:txBody>
      </p:sp>
    </p:spTree>
    <p:extLst>
      <p:ext uri="{BB962C8B-B14F-4D97-AF65-F5344CB8AC3E}">
        <p14:creationId xmlns:p14="http://schemas.microsoft.com/office/powerpoint/2010/main" val="32139101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83">
          <a:extLst>
            <a:ext uri="{FF2B5EF4-FFF2-40B4-BE49-F238E27FC236}">
              <a16:creationId xmlns:a16="http://schemas.microsoft.com/office/drawing/2014/main" id="{C68D7A44-89ED-ABCF-BC37-7FD2AD0E2BC3}"/>
            </a:ext>
          </a:extLst>
        </p:cNvPr>
        <p:cNvGrpSpPr/>
        <p:nvPr/>
      </p:nvGrpSpPr>
      <p:grpSpPr>
        <a:xfrm>
          <a:off x="0" y="0"/>
          <a:ext cx="0" cy="0"/>
          <a:chOff x="0" y="0"/>
          <a:chExt cx="0" cy="0"/>
        </a:xfrm>
      </p:grpSpPr>
      <p:sp>
        <p:nvSpPr>
          <p:cNvPr id="284" name="Google Shape;284;p30">
            <a:extLst>
              <a:ext uri="{FF2B5EF4-FFF2-40B4-BE49-F238E27FC236}">
                <a16:creationId xmlns:a16="http://schemas.microsoft.com/office/drawing/2014/main" id="{B4458E2E-E8D6-3D31-34FF-E903D20F575F}"/>
              </a:ext>
            </a:extLst>
          </p:cNvPr>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p:txBody>
      </p:sp>
      <p:sp>
        <p:nvSpPr>
          <p:cNvPr id="285" name="Google Shape;285;p30">
            <a:extLst>
              <a:ext uri="{FF2B5EF4-FFF2-40B4-BE49-F238E27FC236}">
                <a16:creationId xmlns:a16="http://schemas.microsoft.com/office/drawing/2014/main" id="{73849486-8B83-713E-1D8C-2DD54BEB9DD2}"/>
              </a:ext>
            </a:extLst>
          </p:cNvPr>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pic>
        <p:nvPicPr>
          <p:cNvPr id="286" name="Google Shape;286;p30" title="ChatGPT Image 26 apr 2025, 11_27_57.png">
            <a:extLst>
              <a:ext uri="{FF2B5EF4-FFF2-40B4-BE49-F238E27FC236}">
                <a16:creationId xmlns:a16="http://schemas.microsoft.com/office/drawing/2014/main" id="{AA1DBFC1-21AE-90D7-5B5D-96605D05D1FE}"/>
              </a:ext>
            </a:extLst>
          </p:cNvPr>
          <p:cNvPicPr preferRelativeResize="0"/>
          <p:nvPr/>
        </p:nvPicPr>
        <p:blipFill rotWithShape="1">
          <a:blip r:embed="rId3">
            <a:alphaModFix/>
          </a:blip>
          <a:srcRect r="26713"/>
          <a:stretch/>
        </p:blipFill>
        <p:spPr>
          <a:xfrm>
            <a:off x="0" y="0"/>
            <a:ext cx="5654250" cy="5143501"/>
          </a:xfrm>
          <a:prstGeom prst="rect">
            <a:avLst/>
          </a:prstGeom>
          <a:noFill/>
          <a:ln>
            <a:noFill/>
          </a:ln>
        </p:spPr>
      </p:pic>
      <p:pic>
        <p:nvPicPr>
          <p:cNvPr id="287" name="Google Shape;287;p30" title="ChatGPT Image 26 apr 2025, 11_27_57.png">
            <a:extLst>
              <a:ext uri="{FF2B5EF4-FFF2-40B4-BE49-F238E27FC236}">
                <a16:creationId xmlns:a16="http://schemas.microsoft.com/office/drawing/2014/main" id="{A48B91DF-644B-F371-0EF5-EBE9C9622FF8}"/>
              </a:ext>
            </a:extLst>
          </p:cNvPr>
          <p:cNvPicPr preferRelativeResize="0"/>
          <p:nvPr/>
        </p:nvPicPr>
        <p:blipFill rotWithShape="1">
          <a:blip r:embed="rId3">
            <a:alphaModFix/>
          </a:blip>
          <a:srcRect l="72171"/>
          <a:stretch/>
        </p:blipFill>
        <p:spPr>
          <a:xfrm>
            <a:off x="6996976" y="0"/>
            <a:ext cx="2147025" cy="5143501"/>
          </a:xfrm>
          <a:prstGeom prst="rect">
            <a:avLst/>
          </a:prstGeom>
          <a:noFill/>
          <a:ln>
            <a:noFill/>
          </a:ln>
        </p:spPr>
      </p:pic>
      <p:pic>
        <p:nvPicPr>
          <p:cNvPr id="288" name="Google Shape;288;p30" title="ChatGPT Image 26 apr 2025, 11_27_57.png">
            <a:extLst>
              <a:ext uri="{FF2B5EF4-FFF2-40B4-BE49-F238E27FC236}">
                <a16:creationId xmlns:a16="http://schemas.microsoft.com/office/drawing/2014/main" id="{8794E489-4C12-A5A0-9A9E-6B21FE2A9009}"/>
              </a:ext>
            </a:extLst>
          </p:cNvPr>
          <p:cNvPicPr preferRelativeResize="0"/>
          <p:nvPr/>
        </p:nvPicPr>
        <p:blipFill rotWithShape="1">
          <a:blip r:embed="rId3">
            <a:alphaModFix/>
          </a:blip>
          <a:srcRect l="62189" r="26582"/>
          <a:stretch/>
        </p:blipFill>
        <p:spPr>
          <a:xfrm>
            <a:off x="5459325" y="0"/>
            <a:ext cx="1624274" cy="5143501"/>
          </a:xfrm>
          <a:prstGeom prst="rect">
            <a:avLst/>
          </a:prstGeom>
          <a:noFill/>
          <a:ln>
            <a:noFill/>
          </a:ln>
        </p:spPr>
      </p:pic>
      <p:pic>
        <p:nvPicPr>
          <p:cNvPr id="289" name="Google Shape;289;p30" title="ChatGPT Image 26 apr 2025, 11_27_57.png">
            <a:extLst>
              <a:ext uri="{FF2B5EF4-FFF2-40B4-BE49-F238E27FC236}">
                <a16:creationId xmlns:a16="http://schemas.microsoft.com/office/drawing/2014/main" id="{E7A212EB-DEB1-84A3-63AB-939B14D055A9}"/>
              </a:ext>
            </a:extLst>
          </p:cNvPr>
          <p:cNvPicPr preferRelativeResize="0"/>
          <p:nvPr/>
        </p:nvPicPr>
        <p:blipFill rotWithShape="1">
          <a:blip r:embed="rId3">
            <a:alphaModFix/>
          </a:blip>
          <a:srcRect l="62189" r="26582"/>
          <a:stretch/>
        </p:blipFill>
        <p:spPr>
          <a:xfrm>
            <a:off x="272146" y="0"/>
            <a:ext cx="6685275" cy="5143501"/>
          </a:xfrm>
          <a:prstGeom prst="rect">
            <a:avLst/>
          </a:prstGeom>
          <a:noFill/>
          <a:ln>
            <a:noFill/>
          </a:ln>
        </p:spPr>
      </p:pic>
      <p:sp>
        <p:nvSpPr>
          <p:cNvPr id="290" name="Google Shape;290;p30">
            <a:extLst>
              <a:ext uri="{FF2B5EF4-FFF2-40B4-BE49-F238E27FC236}">
                <a16:creationId xmlns:a16="http://schemas.microsoft.com/office/drawing/2014/main" id="{65815D9D-57A7-8916-9AAA-0B4CDA36A748}"/>
              </a:ext>
            </a:extLst>
          </p:cNvPr>
          <p:cNvSpPr txBox="1"/>
          <p:nvPr/>
        </p:nvSpPr>
        <p:spPr>
          <a:xfrm>
            <a:off x="369075" y="55225"/>
            <a:ext cx="6491400" cy="97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5500" b="1">
                <a:solidFill>
                  <a:srgbClr val="EAD9B4"/>
                </a:solidFill>
                <a:latin typeface="Antonio"/>
                <a:ea typeface="Antonio"/>
                <a:cs typeface="Antonio"/>
                <a:sym typeface="Antonio"/>
              </a:rPr>
              <a:t>Ex1.2: Simple Node</a:t>
            </a:r>
            <a:endParaRPr sz="5500" b="1">
              <a:solidFill>
                <a:srgbClr val="EAD9B4"/>
              </a:solidFill>
              <a:latin typeface="Antonio"/>
              <a:ea typeface="Antonio"/>
              <a:cs typeface="Antonio"/>
              <a:sym typeface="Antonio"/>
            </a:endParaRPr>
          </a:p>
        </p:txBody>
      </p:sp>
      <p:sp>
        <p:nvSpPr>
          <p:cNvPr id="291" name="Google Shape;291;p30">
            <a:extLst>
              <a:ext uri="{FF2B5EF4-FFF2-40B4-BE49-F238E27FC236}">
                <a16:creationId xmlns:a16="http://schemas.microsoft.com/office/drawing/2014/main" id="{AD710CAC-FF0E-F4C9-15C4-58DE06B7B301}"/>
              </a:ext>
            </a:extLst>
          </p:cNvPr>
          <p:cNvSpPr txBox="1"/>
          <p:nvPr/>
        </p:nvSpPr>
        <p:spPr>
          <a:xfrm>
            <a:off x="311700" y="1150650"/>
            <a:ext cx="8697900" cy="276995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it-IT" sz="2400" b="1" dirty="0" err="1">
                <a:solidFill>
                  <a:schemeClr val="dk2"/>
                </a:solidFill>
                <a:latin typeface="Consolas"/>
                <a:ea typeface="Consolas"/>
                <a:cs typeface="Consolas"/>
                <a:sym typeface="Consolas"/>
              </a:rPr>
              <a:t>Now</a:t>
            </a:r>
            <a:r>
              <a:rPr lang="it-IT" sz="2400" b="1" dirty="0">
                <a:solidFill>
                  <a:schemeClr val="dk2"/>
                </a:solidFill>
                <a:latin typeface="Consolas"/>
                <a:ea typeface="Consolas"/>
                <a:cs typeface="Consolas"/>
                <a:sym typeface="Consolas"/>
              </a:rPr>
              <a:t> </a:t>
            </a:r>
            <a:r>
              <a:rPr lang="it-IT" sz="2400" b="1" dirty="0" err="1">
                <a:solidFill>
                  <a:schemeClr val="dk2"/>
                </a:solidFill>
                <a:latin typeface="Consolas"/>
                <a:ea typeface="Consolas"/>
                <a:cs typeface="Consolas"/>
                <a:sym typeface="Consolas"/>
              </a:rPr>
              <a:t>we</a:t>
            </a:r>
            <a:r>
              <a:rPr lang="it-IT" sz="2400" b="1" dirty="0">
                <a:solidFill>
                  <a:schemeClr val="dk2"/>
                </a:solidFill>
                <a:latin typeface="Consolas"/>
                <a:ea typeface="Consolas"/>
                <a:cs typeface="Consolas"/>
                <a:sym typeface="Consolas"/>
              </a:rPr>
              <a:t> can </a:t>
            </a:r>
            <a:r>
              <a:rPr lang="it-IT" sz="2400" b="1" dirty="0" err="1">
                <a:solidFill>
                  <a:schemeClr val="dk2"/>
                </a:solidFill>
                <a:latin typeface="Consolas"/>
                <a:ea typeface="Consolas"/>
                <a:cs typeface="Consolas"/>
                <a:sym typeface="Consolas"/>
              </a:rPr>
              <a:t>repeat</a:t>
            </a:r>
            <a:r>
              <a:rPr lang="it-IT" sz="2400" b="1" dirty="0">
                <a:solidFill>
                  <a:schemeClr val="dk2"/>
                </a:solidFill>
                <a:latin typeface="Consolas"/>
                <a:ea typeface="Consolas"/>
                <a:cs typeface="Consolas"/>
                <a:sym typeface="Consolas"/>
              </a:rPr>
              <a:t> the procedure to create </a:t>
            </a:r>
            <a:r>
              <a:rPr lang="it-IT" sz="2400" b="1" dirty="0" err="1">
                <a:solidFill>
                  <a:schemeClr val="dk2"/>
                </a:solidFill>
                <a:latin typeface="Consolas"/>
                <a:ea typeface="Consolas"/>
                <a:cs typeface="Consolas"/>
                <a:sym typeface="Consolas"/>
              </a:rPr>
              <a:t>our</a:t>
            </a:r>
            <a:r>
              <a:rPr lang="it-IT" sz="2400" b="1" dirty="0">
                <a:solidFill>
                  <a:schemeClr val="dk2"/>
                </a:solidFill>
                <a:latin typeface="Consolas"/>
                <a:ea typeface="Consolas"/>
                <a:cs typeface="Consolas"/>
                <a:sym typeface="Consolas"/>
              </a:rPr>
              <a:t> </a:t>
            </a:r>
            <a:r>
              <a:rPr lang="it-IT" sz="2400" b="1" dirty="0" err="1">
                <a:solidFill>
                  <a:schemeClr val="dk2"/>
                </a:solidFill>
                <a:latin typeface="Consolas"/>
                <a:ea typeface="Consolas"/>
                <a:cs typeface="Consolas"/>
                <a:sym typeface="Consolas"/>
              </a:rPr>
              <a:t>subscriber</a:t>
            </a:r>
            <a:r>
              <a:rPr lang="it-IT" sz="2400" b="1" dirty="0">
                <a:solidFill>
                  <a:schemeClr val="dk2"/>
                </a:solidFill>
                <a:latin typeface="Consolas"/>
                <a:ea typeface="Consolas"/>
                <a:cs typeface="Consolas"/>
                <a:sym typeface="Consolas"/>
              </a:rPr>
              <a:t> </a:t>
            </a:r>
          </a:p>
          <a:p>
            <a:pPr marL="0" lvl="0" indent="0" algn="l" rtl="0">
              <a:spcBef>
                <a:spcPts val="0"/>
              </a:spcBef>
              <a:spcAft>
                <a:spcPts val="0"/>
              </a:spcAft>
              <a:buNone/>
            </a:pPr>
            <a:endParaRPr lang="it-IT" sz="2400" b="1" dirty="0">
              <a:solidFill>
                <a:schemeClr val="dk2"/>
              </a:solidFill>
              <a:latin typeface="Consolas"/>
              <a:ea typeface="Consolas"/>
              <a:cs typeface="Consolas"/>
              <a:sym typeface="Consolas"/>
            </a:endParaRPr>
          </a:p>
          <a:p>
            <a:pPr marL="0" lvl="0" indent="0" algn="l" rtl="0">
              <a:spcBef>
                <a:spcPts val="0"/>
              </a:spcBef>
              <a:spcAft>
                <a:spcPts val="0"/>
              </a:spcAft>
              <a:buNone/>
            </a:pPr>
            <a:r>
              <a:rPr lang="it-IT" sz="2400" b="1" dirty="0">
                <a:solidFill>
                  <a:schemeClr val="dk2"/>
                </a:solidFill>
                <a:latin typeface="Consolas"/>
                <a:ea typeface="Consolas"/>
                <a:cs typeface="Consolas"/>
                <a:sym typeface="Consolas"/>
              </a:rPr>
              <a:t>[</a:t>
            </a:r>
            <a:r>
              <a:rPr lang="it-IT" sz="2400" b="1" dirty="0" err="1">
                <a:solidFill>
                  <a:schemeClr val="dk2"/>
                </a:solidFill>
                <a:latin typeface="Consolas"/>
                <a:ea typeface="Consolas"/>
                <a:cs typeface="Consolas"/>
                <a:sym typeface="Consolas"/>
              </a:rPr>
              <a:t>Vim</a:t>
            </a:r>
            <a:r>
              <a:rPr lang="it-IT" sz="2400" b="1" dirty="0">
                <a:solidFill>
                  <a:schemeClr val="dk2"/>
                </a:solidFill>
                <a:latin typeface="Consolas"/>
                <a:ea typeface="Consolas"/>
                <a:cs typeface="Consolas"/>
                <a:sym typeface="Consolas"/>
              </a:rPr>
              <a:t>:</a:t>
            </a:r>
            <a:r>
              <a:rPr lang="it-IT" sz="2400" b="1" dirty="0">
                <a:solidFill>
                  <a:schemeClr val="dk1"/>
                </a:solidFill>
                <a:latin typeface="Consolas"/>
                <a:ea typeface="Consolas"/>
                <a:cs typeface="Consolas"/>
                <a:sym typeface="Consolas"/>
              </a:rPr>
              <a:t> </a:t>
            </a:r>
            <a:r>
              <a:rPr lang="en" sz="2400" b="1" dirty="0">
                <a:solidFill>
                  <a:schemeClr val="dk1"/>
                </a:solidFill>
                <a:latin typeface="Consolas"/>
                <a:ea typeface="Consolas"/>
                <a:cs typeface="Consolas"/>
                <a:sym typeface="Consolas"/>
              </a:rPr>
              <a:t>vi Test_sub.cpp </a:t>
            </a:r>
            <a:r>
              <a:rPr lang="en" sz="2400" b="1" dirty="0">
                <a:solidFill>
                  <a:schemeClr val="dk2"/>
                </a:solidFill>
                <a:latin typeface="Consolas"/>
                <a:ea typeface="Consolas"/>
                <a:cs typeface="Consolas"/>
                <a:sym typeface="Consolas"/>
              </a:rPr>
              <a:t>Copy file from github, </a:t>
            </a:r>
            <a:r>
              <a:rPr lang="en" sz="2400" b="1" dirty="0">
                <a:solidFill>
                  <a:schemeClr val="tx1"/>
                </a:solidFill>
                <a:latin typeface="Consolas"/>
                <a:ea typeface="Consolas"/>
                <a:cs typeface="Consolas"/>
                <a:sym typeface="Consolas"/>
              </a:rPr>
              <a:t>press ESC</a:t>
            </a:r>
            <a:r>
              <a:rPr lang="en" sz="2400" b="1" dirty="0">
                <a:solidFill>
                  <a:schemeClr val="dk2"/>
                </a:solidFill>
                <a:latin typeface="Consolas"/>
                <a:ea typeface="Consolas"/>
                <a:cs typeface="Consolas"/>
                <a:sym typeface="Consolas"/>
              </a:rPr>
              <a:t> and write </a:t>
            </a:r>
            <a:r>
              <a:rPr lang="en" sz="2400" b="1" dirty="0">
                <a:solidFill>
                  <a:schemeClr val="tx1"/>
                </a:solidFill>
                <a:latin typeface="Consolas"/>
                <a:ea typeface="Consolas"/>
                <a:cs typeface="Consolas"/>
                <a:sym typeface="Consolas"/>
              </a:rPr>
              <a:t>:wq</a:t>
            </a:r>
            <a:r>
              <a:rPr lang="en" sz="2400" b="1" dirty="0">
                <a:solidFill>
                  <a:schemeClr val="dk2"/>
                </a:solidFill>
                <a:latin typeface="Consolas"/>
                <a:ea typeface="Consolas"/>
                <a:cs typeface="Consolas"/>
                <a:sym typeface="Consolas"/>
              </a:rPr>
              <a:t>]</a:t>
            </a:r>
          </a:p>
          <a:p>
            <a:pPr marL="0" lvl="0" indent="0" algn="l" rtl="0">
              <a:spcBef>
                <a:spcPts val="0"/>
              </a:spcBef>
              <a:spcAft>
                <a:spcPts val="0"/>
              </a:spcAft>
              <a:buNone/>
            </a:pPr>
            <a:r>
              <a:rPr lang="en" sz="2400" b="1" dirty="0">
                <a:solidFill>
                  <a:schemeClr val="dk2"/>
                </a:solidFill>
                <a:latin typeface="Consolas"/>
                <a:ea typeface="Consolas"/>
                <a:cs typeface="Consolas"/>
                <a:sym typeface="Consolas"/>
              </a:rPr>
              <a:t>[Visual studio: Create a new file, copy paste from github and save is as Test_sub.cpp]</a:t>
            </a:r>
            <a:endParaRPr sz="2400" b="1" dirty="0">
              <a:solidFill>
                <a:schemeClr val="dk1"/>
              </a:solidFill>
              <a:latin typeface="Consolas"/>
              <a:ea typeface="Consolas"/>
              <a:cs typeface="Consolas"/>
              <a:sym typeface="Consolas"/>
            </a:endParaRPr>
          </a:p>
        </p:txBody>
      </p:sp>
    </p:spTree>
    <p:extLst>
      <p:ext uri="{BB962C8B-B14F-4D97-AF65-F5344CB8AC3E}">
        <p14:creationId xmlns:p14="http://schemas.microsoft.com/office/powerpoint/2010/main" val="188664131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95">
          <a:extLst>
            <a:ext uri="{FF2B5EF4-FFF2-40B4-BE49-F238E27FC236}">
              <a16:creationId xmlns:a16="http://schemas.microsoft.com/office/drawing/2014/main" id="{0823BCFC-A90C-E66D-05D3-724E4F57C36F}"/>
            </a:ext>
          </a:extLst>
        </p:cNvPr>
        <p:cNvGrpSpPr/>
        <p:nvPr/>
      </p:nvGrpSpPr>
      <p:grpSpPr>
        <a:xfrm>
          <a:off x="0" y="0"/>
          <a:ext cx="0" cy="0"/>
          <a:chOff x="0" y="0"/>
          <a:chExt cx="0" cy="0"/>
        </a:xfrm>
      </p:grpSpPr>
      <p:sp>
        <p:nvSpPr>
          <p:cNvPr id="296" name="Google Shape;296;p31">
            <a:extLst>
              <a:ext uri="{FF2B5EF4-FFF2-40B4-BE49-F238E27FC236}">
                <a16:creationId xmlns:a16="http://schemas.microsoft.com/office/drawing/2014/main" id="{BA256423-9A68-E45B-2E75-709FFAABF377}"/>
              </a:ext>
            </a:extLst>
          </p:cNvPr>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p:txBody>
      </p:sp>
      <p:sp>
        <p:nvSpPr>
          <p:cNvPr id="297" name="Google Shape;297;p31">
            <a:extLst>
              <a:ext uri="{FF2B5EF4-FFF2-40B4-BE49-F238E27FC236}">
                <a16:creationId xmlns:a16="http://schemas.microsoft.com/office/drawing/2014/main" id="{6D58C2C1-ED7C-973F-9370-BD25088C2440}"/>
              </a:ext>
            </a:extLst>
          </p:cNvPr>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pic>
        <p:nvPicPr>
          <p:cNvPr id="298" name="Google Shape;298;p31" title="ChatGPT Image 26 apr 2025, 11_27_57.png">
            <a:extLst>
              <a:ext uri="{FF2B5EF4-FFF2-40B4-BE49-F238E27FC236}">
                <a16:creationId xmlns:a16="http://schemas.microsoft.com/office/drawing/2014/main" id="{CA654B23-3186-2999-369A-A3FF68AFB6CF}"/>
              </a:ext>
            </a:extLst>
          </p:cNvPr>
          <p:cNvPicPr preferRelativeResize="0"/>
          <p:nvPr/>
        </p:nvPicPr>
        <p:blipFill rotWithShape="1">
          <a:blip r:embed="rId3">
            <a:alphaModFix/>
          </a:blip>
          <a:srcRect r="26713"/>
          <a:stretch/>
        </p:blipFill>
        <p:spPr>
          <a:xfrm>
            <a:off x="0" y="0"/>
            <a:ext cx="5654250" cy="5143501"/>
          </a:xfrm>
          <a:prstGeom prst="rect">
            <a:avLst/>
          </a:prstGeom>
          <a:noFill/>
          <a:ln>
            <a:noFill/>
          </a:ln>
        </p:spPr>
      </p:pic>
      <p:pic>
        <p:nvPicPr>
          <p:cNvPr id="299" name="Google Shape;299;p31" title="ChatGPT Image 26 apr 2025, 11_27_57.png">
            <a:extLst>
              <a:ext uri="{FF2B5EF4-FFF2-40B4-BE49-F238E27FC236}">
                <a16:creationId xmlns:a16="http://schemas.microsoft.com/office/drawing/2014/main" id="{03906326-F976-A954-08D9-12D1489C1B9A}"/>
              </a:ext>
            </a:extLst>
          </p:cNvPr>
          <p:cNvPicPr preferRelativeResize="0"/>
          <p:nvPr/>
        </p:nvPicPr>
        <p:blipFill rotWithShape="1">
          <a:blip r:embed="rId3">
            <a:alphaModFix/>
          </a:blip>
          <a:srcRect l="72171"/>
          <a:stretch/>
        </p:blipFill>
        <p:spPr>
          <a:xfrm>
            <a:off x="6996976" y="0"/>
            <a:ext cx="2147025" cy="5143501"/>
          </a:xfrm>
          <a:prstGeom prst="rect">
            <a:avLst/>
          </a:prstGeom>
          <a:noFill/>
          <a:ln>
            <a:noFill/>
          </a:ln>
        </p:spPr>
      </p:pic>
      <p:pic>
        <p:nvPicPr>
          <p:cNvPr id="300" name="Google Shape;300;p31" title="ChatGPT Image 26 apr 2025, 11_27_57.png">
            <a:extLst>
              <a:ext uri="{FF2B5EF4-FFF2-40B4-BE49-F238E27FC236}">
                <a16:creationId xmlns:a16="http://schemas.microsoft.com/office/drawing/2014/main" id="{45D4A9B1-507D-04A8-D032-38F91E94A5A1}"/>
              </a:ext>
            </a:extLst>
          </p:cNvPr>
          <p:cNvPicPr preferRelativeResize="0"/>
          <p:nvPr/>
        </p:nvPicPr>
        <p:blipFill rotWithShape="1">
          <a:blip r:embed="rId3">
            <a:alphaModFix/>
          </a:blip>
          <a:srcRect l="62189" r="26582"/>
          <a:stretch/>
        </p:blipFill>
        <p:spPr>
          <a:xfrm>
            <a:off x="5459325" y="0"/>
            <a:ext cx="1624274" cy="5143501"/>
          </a:xfrm>
          <a:prstGeom prst="rect">
            <a:avLst/>
          </a:prstGeom>
          <a:noFill/>
          <a:ln>
            <a:noFill/>
          </a:ln>
        </p:spPr>
      </p:pic>
      <p:pic>
        <p:nvPicPr>
          <p:cNvPr id="301" name="Google Shape;301;p31" title="ChatGPT Image 26 apr 2025, 11_27_57.png">
            <a:extLst>
              <a:ext uri="{FF2B5EF4-FFF2-40B4-BE49-F238E27FC236}">
                <a16:creationId xmlns:a16="http://schemas.microsoft.com/office/drawing/2014/main" id="{9A9F3444-5D0C-63A5-945C-B072952B2424}"/>
              </a:ext>
            </a:extLst>
          </p:cNvPr>
          <p:cNvPicPr preferRelativeResize="0"/>
          <p:nvPr/>
        </p:nvPicPr>
        <p:blipFill rotWithShape="1">
          <a:blip r:embed="rId3">
            <a:alphaModFix/>
          </a:blip>
          <a:srcRect l="62189" r="26582"/>
          <a:stretch/>
        </p:blipFill>
        <p:spPr>
          <a:xfrm>
            <a:off x="272146" y="0"/>
            <a:ext cx="6685275" cy="5143501"/>
          </a:xfrm>
          <a:prstGeom prst="rect">
            <a:avLst/>
          </a:prstGeom>
          <a:noFill/>
          <a:ln>
            <a:noFill/>
          </a:ln>
        </p:spPr>
      </p:pic>
      <p:sp>
        <p:nvSpPr>
          <p:cNvPr id="302" name="Google Shape;302;p31">
            <a:extLst>
              <a:ext uri="{FF2B5EF4-FFF2-40B4-BE49-F238E27FC236}">
                <a16:creationId xmlns:a16="http://schemas.microsoft.com/office/drawing/2014/main" id="{67BEA103-4E7B-9944-DC1D-9952543CD02B}"/>
              </a:ext>
            </a:extLst>
          </p:cNvPr>
          <p:cNvSpPr txBox="1"/>
          <p:nvPr/>
        </p:nvSpPr>
        <p:spPr>
          <a:xfrm>
            <a:off x="369075" y="55225"/>
            <a:ext cx="6491400" cy="97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5500" b="1">
                <a:solidFill>
                  <a:srgbClr val="EAD9B4"/>
                </a:solidFill>
                <a:latin typeface="Antonio"/>
                <a:ea typeface="Antonio"/>
                <a:cs typeface="Antonio"/>
                <a:sym typeface="Antonio"/>
              </a:rPr>
              <a:t>Ex1.2: Simple Node</a:t>
            </a:r>
            <a:endParaRPr sz="5500" b="1">
              <a:solidFill>
                <a:srgbClr val="EAD9B4"/>
              </a:solidFill>
              <a:latin typeface="Antonio"/>
              <a:ea typeface="Antonio"/>
              <a:cs typeface="Antonio"/>
              <a:sym typeface="Antonio"/>
            </a:endParaRPr>
          </a:p>
        </p:txBody>
      </p:sp>
      <p:sp>
        <p:nvSpPr>
          <p:cNvPr id="303" name="Google Shape;303;p31">
            <a:extLst>
              <a:ext uri="{FF2B5EF4-FFF2-40B4-BE49-F238E27FC236}">
                <a16:creationId xmlns:a16="http://schemas.microsoft.com/office/drawing/2014/main" id="{286F98F1-436D-5271-B73F-1FB3F937EF2F}"/>
              </a:ext>
            </a:extLst>
          </p:cNvPr>
          <p:cNvSpPr txBox="1"/>
          <p:nvPr/>
        </p:nvSpPr>
        <p:spPr>
          <a:xfrm>
            <a:off x="311700" y="1150650"/>
            <a:ext cx="8697900" cy="3093124"/>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100" b="1" dirty="0">
                <a:solidFill>
                  <a:schemeClr val="dk2"/>
                </a:solidFill>
                <a:latin typeface="Consolas"/>
                <a:ea typeface="Consolas"/>
                <a:cs typeface="Consolas"/>
                <a:sym typeface="Consolas"/>
              </a:rPr>
              <a:t>At this point we have our two nodes ready, but it’s not enough to run the program. To do so, we have to modify the other two files that we have in our package: the CMakeList.txt and package.xml.</a:t>
            </a:r>
          </a:p>
          <a:p>
            <a:pPr marL="0" lvl="0" indent="0" algn="l" rtl="0">
              <a:spcBef>
                <a:spcPts val="0"/>
              </a:spcBef>
              <a:spcAft>
                <a:spcPts val="0"/>
              </a:spcAft>
              <a:buNone/>
            </a:pPr>
            <a:r>
              <a:rPr lang="en" sz="2100" b="1" dirty="0">
                <a:solidFill>
                  <a:srgbClr val="C00000"/>
                </a:solidFill>
                <a:latin typeface="Consolas"/>
                <a:ea typeface="Consolas"/>
                <a:cs typeface="Consolas"/>
                <a:sym typeface="Consolas"/>
              </a:rPr>
              <a:t>(On Github you can find the files already completed, under solution/ex1_2. Just copy and paste them and you can avoid the next steps. However, don’t skip them, as we explain what you have to modify each time you create a new package!)</a:t>
            </a:r>
          </a:p>
        </p:txBody>
      </p:sp>
    </p:spTree>
    <p:extLst>
      <p:ext uri="{BB962C8B-B14F-4D97-AF65-F5344CB8AC3E}">
        <p14:creationId xmlns:p14="http://schemas.microsoft.com/office/powerpoint/2010/main" val="194972527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95">
          <a:extLst>
            <a:ext uri="{FF2B5EF4-FFF2-40B4-BE49-F238E27FC236}">
              <a16:creationId xmlns:a16="http://schemas.microsoft.com/office/drawing/2014/main" id="{85B7CE23-37D3-69B3-94E5-4EE58B410638}"/>
            </a:ext>
          </a:extLst>
        </p:cNvPr>
        <p:cNvGrpSpPr/>
        <p:nvPr/>
      </p:nvGrpSpPr>
      <p:grpSpPr>
        <a:xfrm>
          <a:off x="0" y="0"/>
          <a:ext cx="0" cy="0"/>
          <a:chOff x="0" y="0"/>
          <a:chExt cx="0" cy="0"/>
        </a:xfrm>
      </p:grpSpPr>
      <p:sp>
        <p:nvSpPr>
          <p:cNvPr id="296" name="Google Shape;296;p31">
            <a:extLst>
              <a:ext uri="{FF2B5EF4-FFF2-40B4-BE49-F238E27FC236}">
                <a16:creationId xmlns:a16="http://schemas.microsoft.com/office/drawing/2014/main" id="{4EBC2D33-E415-4828-C2BB-0E565D68D183}"/>
              </a:ext>
            </a:extLst>
          </p:cNvPr>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p:txBody>
      </p:sp>
      <p:sp>
        <p:nvSpPr>
          <p:cNvPr id="297" name="Google Shape;297;p31">
            <a:extLst>
              <a:ext uri="{FF2B5EF4-FFF2-40B4-BE49-F238E27FC236}">
                <a16:creationId xmlns:a16="http://schemas.microsoft.com/office/drawing/2014/main" id="{018B5E4F-E466-8395-B813-D122355ADC07}"/>
              </a:ext>
            </a:extLst>
          </p:cNvPr>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pic>
        <p:nvPicPr>
          <p:cNvPr id="298" name="Google Shape;298;p31" title="ChatGPT Image 26 apr 2025, 11_27_57.png">
            <a:extLst>
              <a:ext uri="{FF2B5EF4-FFF2-40B4-BE49-F238E27FC236}">
                <a16:creationId xmlns:a16="http://schemas.microsoft.com/office/drawing/2014/main" id="{AC3853EA-03F4-0789-DB21-75FE4978C481}"/>
              </a:ext>
            </a:extLst>
          </p:cNvPr>
          <p:cNvPicPr preferRelativeResize="0"/>
          <p:nvPr/>
        </p:nvPicPr>
        <p:blipFill rotWithShape="1">
          <a:blip r:embed="rId3">
            <a:alphaModFix/>
          </a:blip>
          <a:srcRect r="26713"/>
          <a:stretch/>
        </p:blipFill>
        <p:spPr>
          <a:xfrm>
            <a:off x="0" y="0"/>
            <a:ext cx="5654250" cy="5143501"/>
          </a:xfrm>
          <a:prstGeom prst="rect">
            <a:avLst/>
          </a:prstGeom>
          <a:noFill/>
          <a:ln>
            <a:noFill/>
          </a:ln>
        </p:spPr>
      </p:pic>
      <p:pic>
        <p:nvPicPr>
          <p:cNvPr id="299" name="Google Shape;299;p31" title="ChatGPT Image 26 apr 2025, 11_27_57.png">
            <a:extLst>
              <a:ext uri="{FF2B5EF4-FFF2-40B4-BE49-F238E27FC236}">
                <a16:creationId xmlns:a16="http://schemas.microsoft.com/office/drawing/2014/main" id="{D26A8896-BFF5-45A0-CA76-246FBC323E56}"/>
              </a:ext>
            </a:extLst>
          </p:cNvPr>
          <p:cNvPicPr preferRelativeResize="0"/>
          <p:nvPr/>
        </p:nvPicPr>
        <p:blipFill rotWithShape="1">
          <a:blip r:embed="rId3">
            <a:alphaModFix/>
          </a:blip>
          <a:srcRect l="72171"/>
          <a:stretch/>
        </p:blipFill>
        <p:spPr>
          <a:xfrm>
            <a:off x="6996976" y="0"/>
            <a:ext cx="2147025" cy="5143501"/>
          </a:xfrm>
          <a:prstGeom prst="rect">
            <a:avLst/>
          </a:prstGeom>
          <a:noFill/>
          <a:ln>
            <a:noFill/>
          </a:ln>
        </p:spPr>
      </p:pic>
      <p:pic>
        <p:nvPicPr>
          <p:cNvPr id="300" name="Google Shape;300;p31" title="ChatGPT Image 26 apr 2025, 11_27_57.png">
            <a:extLst>
              <a:ext uri="{FF2B5EF4-FFF2-40B4-BE49-F238E27FC236}">
                <a16:creationId xmlns:a16="http://schemas.microsoft.com/office/drawing/2014/main" id="{4BA24616-9CCC-98E3-2F2F-4BA59332282A}"/>
              </a:ext>
            </a:extLst>
          </p:cNvPr>
          <p:cNvPicPr preferRelativeResize="0"/>
          <p:nvPr/>
        </p:nvPicPr>
        <p:blipFill rotWithShape="1">
          <a:blip r:embed="rId3">
            <a:alphaModFix/>
          </a:blip>
          <a:srcRect l="62189" r="26582"/>
          <a:stretch/>
        </p:blipFill>
        <p:spPr>
          <a:xfrm>
            <a:off x="5459325" y="0"/>
            <a:ext cx="1624274" cy="5143501"/>
          </a:xfrm>
          <a:prstGeom prst="rect">
            <a:avLst/>
          </a:prstGeom>
          <a:noFill/>
          <a:ln>
            <a:noFill/>
          </a:ln>
        </p:spPr>
      </p:pic>
      <p:pic>
        <p:nvPicPr>
          <p:cNvPr id="301" name="Google Shape;301;p31" title="ChatGPT Image 26 apr 2025, 11_27_57.png">
            <a:extLst>
              <a:ext uri="{FF2B5EF4-FFF2-40B4-BE49-F238E27FC236}">
                <a16:creationId xmlns:a16="http://schemas.microsoft.com/office/drawing/2014/main" id="{4A85001A-770E-E1D6-CA9D-D16B7753D37B}"/>
              </a:ext>
            </a:extLst>
          </p:cNvPr>
          <p:cNvPicPr preferRelativeResize="0"/>
          <p:nvPr/>
        </p:nvPicPr>
        <p:blipFill rotWithShape="1">
          <a:blip r:embed="rId3">
            <a:alphaModFix/>
          </a:blip>
          <a:srcRect l="62189" r="26582"/>
          <a:stretch/>
        </p:blipFill>
        <p:spPr>
          <a:xfrm>
            <a:off x="272146" y="0"/>
            <a:ext cx="6685275" cy="5143501"/>
          </a:xfrm>
          <a:prstGeom prst="rect">
            <a:avLst/>
          </a:prstGeom>
          <a:noFill/>
          <a:ln>
            <a:noFill/>
          </a:ln>
        </p:spPr>
      </p:pic>
      <p:sp>
        <p:nvSpPr>
          <p:cNvPr id="302" name="Google Shape;302;p31">
            <a:extLst>
              <a:ext uri="{FF2B5EF4-FFF2-40B4-BE49-F238E27FC236}">
                <a16:creationId xmlns:a16="http://schemas.microsoft.com/office/drawing/2014/main" id="{A81421C1-E642-57B4-A039-8A38B0FA8D46}"/>
              </a:ext>
            </a:extLst>
          </p:cNvPr>
          <p:cNvSpPr txBox="1"/>
          <p:nvPr/>
        </p:nvSpPr>
        <p:spPr>
          <a:xfrm>
            <a:off x="369075" y="55225"/>
            <a:ext cx="6491400" cy="97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5500" b="1">
                <a:solidFill>
                  <a:srgbClr val="EAD9B4"/>
                </a:solidFill>
                <a:latin typeface="Antonio"/>
                <a:ea typeface="Antonio"/>
                <a:cs typeface="Antonio"/>
                <a:sym typeface="Antonio"/>
              </a:rPr>
              <a:t>Ex1.2: Simple Node</a:t>
            </a:r>
            <a:endParaRPr sz="5500" b="1">
              <a:solidFill>
                <a:srgbClr val="EAD9B4"/>
              </a:solidFill>
              <a:latin typeface="Antonio"/>
              <a:ea typeface="Antonio"/>
              <a:cs typeface="Antonio"/>
              <a:sym typeface="Antonio"/>
            </a:endParaRPr>
          </a:p>
        </p:txBody>
      </p:sp>
      <p:sp>
        <p:nvSpPr>
          <p:cNvPr id="303" name="Google Shape;303;p31">
            <a:extLst>
              <a:ext uri="{FF2B5EF4-FFF2-40B4-BE49-F238E27FC236}">
                <a16:creationId xmlns:a16="http://schemas.microsoft.com/office/drawing/2014/main" id="{F9DC7827-A41A-8743-6D5D-AFFA6CE071AB}"/>
              </a:ext>
            </a:extLst>
          </p:cNvPr>
          <p:cNvSpPr txBox="1"/>
          <p:nvPr/>
        </p:nvSpPr>
        <p:spPr>
          <a:xfrm>
            <a:off x="311700" y="1150650"/>
            <a:ext cx="8697900" cy="218518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lang="en" sz="2600" b="1" dirty="0">
              <a:solidFill>
                <a:schemeClr val="dk2"/>
              </a:solidFill>
              <a:latin typeface="Consolas"/>
              <a:ea typeface="Consolas"/>
              <a:cs typeface="Consolas"/>
              <a:sym typeface="Consolas"/>
            </a:endParaRPr>
          </a:p>
          <a:p>
            <a:pPr marL="0" lvl="0" indent="0" algn="l" rtl="0">
              <a:spcBef>
                <a:spcPts val="0"/>
              </a:spcBef>
              <a:spcAft>
                <a:spcPts val="0"/>
              </a:spcAft>
              <a:buNone/>
            </a:pPr>
            <a:r>
              <a:rPr lang="en" sz="2600" b="1" dirty="0">
                <a:solidFill>
                  <a:schemeClr val="dk2"/>
                </a:solidFill>
                <a:latin typeface="Consolas"/>
                <a:ea typeface="Consolas"/>
                <a:cs typeface="Consolas"/>
                <a:sym typeface="Consolas"/>
              </a:rPr>
              <a:t>Let’s modify package.xml: </a:t>
            </a:r>
          </a:p>
          <a:p>
            <a:pPr marL="0" lvl="0" indent="0" algn="l" rtl="0">
              <a:spcBef>
                <a:spcPts val="0"/>
              </a:spcBef>
              <a:spcAft>
                <a:spcPts val="0"/>
              </a:spcAft>
              <a:buNone/>
            </a:pPr>
            <a:r>
              <a:rPr lang="en" sz="2600" b="1" dirty="0">
                <a:solidFill>
                  <a:schemeClr val="dk2"/>
                </a:solidFill>
                <a:latin typeface="Consolas"/>
                <a:ea typeface="Consolas"/>
                <a:cs typeface="Consolas"/>
                <a:sym typeface="Consolas"/>
              </a:rPr>
              <a:t>[Vim:</a:t>
            </a:r>
            <a:r>
              <a:rPr lang="en" sz="2600" b="1" dirty="0">
                <a:solidFill>
                  <a:schemeClr val="dk1"/>
                </a:solidFill>
                <a:latin typeface="Consolas"/>
                <a:ea typeface="Consolas"/>
                <a:cs typeface="Consolas"/>
                <a:sym typeface="Consolas"/>
              </a:rPr>
              <a:t> vi package.xml </a:t>
            </a:r>
            <a:r>
              <a:rPr lang="en" sz="2600" b="1" dirty="0">
                <a:solidFill>
                  <a:schemeClr val="dk2"/>
                </a:solidFill>
                <a:latin typeface="Consolas"/>
                <a:ea typeface="Consolas"/>
                <a:cs typeface="Consolas"/>
                <a:sym typeface="Consolas"/>
              </a:rPr>
              <a:t>Type “</a:t>
            </a:r>
            <a:r>
              <a:rPr lang="en" sz="2600" b="1" dirty="0">
                <a:solidFill>
                  <a:schemeClr val="tx1"/>
                </a:solidFill>
                <a:latin typeface="Consolas"/>
                <a:ea typeface="Consolas"/>
                <a:cs typeface="Consolas"/>
                <a:sym typeface="Consolas"/>
              </a:rPr>
              <a:t>i</a:t>
            </a:r>
            <a:r>
              <a:rPr lang="en" sz="2600" b="1" dirty="0">
                <a:solidFill>
                  <a:schemeClr val="dk2"/>
                </a:solidFill>
                <a:latin typeface="Consolas"/>
                <a:ea typeface="Consolas"/>
                <a:cs typeface="Consolas"/>
                <a:sym typeface="Consolas"/>
              </a:rPr>
              <a:t>” to go in INSERT mode]</a:t>
            </a:r>
          </a:p>
          <a:p>
            <a:pPr marL="0" lvl="0" indent="0" algn="l" rtl="0">
              <a:spcBef>
                <a:spcPts val="0"/>
              </a:spcBef>
              <a:spcAft>
                <a:spcPts val="0"/>
              </a:spcAft>
              <a:buNone/>
            </a:pPr>
            <a:r>
              <a:rPr lang="en" sz="2600" b="1" dirty="0">
                <a:solidFill>
                  <a:schemeClr val="dk2"/>
                </a:solidFill>
                <a:latin typeface="Consolas"/>
                <a:ea typeface="Consolas"/>
                <a:cs typeface="Consolas"/>
                <a:sym typeface="Consolas"/>
              </a:rPr>
              <a:t>[Vis. Studio: open the package.xml file]</a:t>
            </a:r>
            <a:endParaRPr sz="2600" b="1" dirty="0">
              <a:solidFill>
                <a:schemeClr val="dk1"/>
              </a:solidFill>
              <a:latin typeface="Consolas"/>
              <a:ea typeface="Consolas"/>
              <a:cs typeface="Consolas"/>
              <a:sym typeface="Consolas"/>
            </a:endParaRPr>
          </a:p>
        </p:txBody>
      </p:sp>
    </p:spTree>
    <p:extLst>
      <p:ext uri="{BB962C8B-B14F-4D97-AF65-F5344CB8AC3E}">
        <p14:creationId xmlns:p14="http://schemas.microsoft.com/office/powerpoint/2010/main" val="312257252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95">
          <a:extLst>
            <a:ext uri="{FF2B5EF4-FFF2-40B4-BE49-F238E27FC236}">
              <a16:creationId xmlns:a16="http://schemas.microsoft.com/office/drawing/2014/main" id="{C7A2F3EA-3AC8-25A9-0803-54C1A99F6AD5}"/>
            </a:ext>
          </a:extLst>
        </p:cNvPr>
        <p:cNvGrpSpPr/>
        <p:nvPr/>
      </p:nvGrpSpPr>
      <p:grpSpPr>
        <a:xfrm>
          <a:off x="0" y="0"/>
          <a:ext cx="0" cy="0"/>
          <a:chOff x="0" y="0"/>
          <a:chExt cx="0" cy="0"/>
        </a:xfrm>
      </p:grpSpPr>
      <p:sp>
        <p:nvSpPr>
          <p:cNvPr id="296" name="Google Shape;296;p31">
            <a:extLst>
              <a:ext uri="{FF2B5EF4-FFF2-40B4-BE49-F238E27FC236}">
                <a16:creationId xmlns:a16="http://schemas.microsoft.com/office/drawing/2014/main" id="{D4A294FA-5781-9F7D-2E25-3739E4A937F0}"/>
              </a:ext>
            </a:extLst>
          </p:cNvPr>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p:txBody>
      </p:sp>
      <p:sp>
        <p:nvSpPr>
          <p:cNvPr id="297" name="Google Shape;297;p31">
            <a:extLst>
              <a:ext uri="{FF2B5EF4-FFF2-40B4-BE49-F238E27FC236}">
                <a16:creationId xmlns:a16="http://schemas.microsoft.com/office/drawing/2014/main" id="{0DF9B5E5-DCE3-A0BE-31F1-C497EF1036E1}"/>
              </a:ext>
            </a:extLst>
          </p:cNvPr>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pic>
        <p:nvPicPr>
          <p:cNvPr id="298" name="Google Shape;298;p31" title="ChatGPT Image 26 apr 2025, 11_27_57.png">
            <a:extLst>
              <a:ext uri="{FF2B5EF4-FFF2-40B4-BE49-F238E27FC236}">
                <a16:creationId xmlns:a16="http://schemas.microsoft.com/office/drawing/2014/main" id="{452FA4A7-F5DB-C81D-954F-BA0268E258BD}"/>
              </a:ext>
            </a:extLst>
          </p:cNvPr>
          <p:cNvPicPr preferRelativeResize="0"/>
          <p:nvPr/>
        </p:nvPicPr>
        <p:blipFill rotWithShape="1">
          <a:blip r:embed="rId3">
            <a:alphaModFix/>
          </a:blip>
          <a:srcRect r="26713"/>
          <a:stretch/>
        </p:blipFill>
        <p:spPr>
          <a:xfrm>
            <a:off x="0" y="0"/>
            <a:ext cx="5654250" cy="5143501"/>
          </a:xfrm>
          <a:prstGeom prst="rect">
            <a:avLst/>
          </a:prstGeom>
          <a:noFill/>
          <a:ln>
            <a:noFill/>
          </a:ln>
        </p:spPr>
      </p:pic>
      <p:pic>
        <p:nvPicPr>
          <p:cNvPr id="299" name="Google Shape;299;p31" title="ChatGPT Image 26 apr 2025, 11_27_57.png">
            <a:extLst>
              <a:ext uri="{FF2B5EF4-FFF2-40B4-BE49-F238E27FC236}">
                <a16:creationId xmlns:a16="http://schemas.microsoft.com/office/drawing/2014/main" id="{D826DF02-6DE2-B814-220F-1A0CB3F59D21}"/>
              </a:ext>
            </a:extLst>
          </p:cNvPr>
          <p:cNvPicPr preferRelativeResize="0"/>
          <p:nvPr/>
        </p:nvPicPr>
        <p:blipFill rotWithShape="1">
          <a:blip r:embed="rId3">
            <a:alphaModFix/>
          </a:blip>
          <a:srcRect l="72171"/>
          <a:stretch/>
        </p:blipFill>
        <p:spPr>
          <a:xfrm>
            <a:off x="6996976" y="0"/>
            <a:ext cx="2147025" cy="5143501"/>
          </a:xfrm>
          <a:prstGeom prst="rect">
            <a:avLst/>
          </a:prstGeom>
          <a:noFill/>
          <a:ln>
            <a:noFill/>
          </a:ln>
        </p:spPr>
      </p:pic>
      <p:pic>
        <p:nvPicPr>
          <p:cNvPr id="300" name="Google Shape;300;p31" title="ChatGPT Image 26 apr 2025, 11_27_57.png">
            <a:extLst>
              <a:ext uri="{FF2B5EF4-FFF2-40B4-BE49-F238E27FC236}">
                <a16:creationId xmlns:a16="http://schemas.microsoft.com/office/drawing/2014/main" id="{AE04DA1D-75EF-535C-78D2-59C0EC2611A5}"/>
              </a:ext>
            </a:extLst>
          </p:cNvPr>
          <p:cNvPicPr preferRelativeResize="0"/>
          <p:nvPr/>
        </p:nvPicPr>
        <p:blipFill rotWithShape="1">
          <a:blip r:embed="rId3">
            <a:alphaModFix/>
          </a:blip>
          <a:srcRect l="62189" r="26582"/>
          <a:stretch/>
        </p:blipFill>
        <p:spPr>
          <a:xfrm>
            <a:off x="5459325" y="0"/>
            <a:ext cx="1624274" cy="5143501"/>
          </a:xfrm>
          <a:prstGeom prst="rect">
            <a:avLst/>
          </a:prstGeom>
          <a:noFill/>
          <a:ln>
            <a:noFill/>
          </a:ln>
        </p:spPr>
      </p:pic>
      <p:pic>
        <p:nvPicPr>
          <p:cNvPr id="301" name="Google Shape;301;p31" title="ChatGPT Image 26 apr 2025, 11_27_57.png">
            <a:extLst>
              <a:ext uri="{FF2B5EF4-FFF2-40B4-BE49-F238E27FC236}">
                <a16:creationId xmlns:a16="http://schemas.microsoft.com/office/drawing/2014/main" id="{7CC54757-4CA6-6387-A9C1-CFF7801E6E1A}"/>
              </a:ext>
            </a:extLst>
          </p:cNvPr>
          <p:cNvPicPr preferRelativeResize="0"/>
          <p:nvPr/>
        </p:nvPicPr>
        <p:blipFill rotWithShape="1">
          <a:blip r:embed="rId3">
            <a:alphaModFix/>
          </a:blip>
          <a:srcRect l="62189" r="26582"/>
          <a:stretch/>
        </p:blipFill>
        <p:spPr>
          <a:xfrm>
            <a:off x="272146" y="0"/>
            <a:ext cx="6685275" cy="5143501"/>
          </a:xfrm>
          <a:prstGeom prst="rect">
            <a:avLst/>
          </a:prstGeom>
          <a:noFill/>
          <a:ln>
            <a:noFill/>
          </a:ln>
        </p:spPr>
      </p:pic>
      <p:sp>
        <p:nvSpPr>
          <p:cNvPr id="302" name="Google Shape;302;p31">
            <a:extLst>
              <a:ext uri="{FF2B5EF4-FFF2-40B4-BE49-F238E27FC236}">
                <a16:creationId xmlns:a16="http://schemas.microsoft.com/office/drawing/2014/main" id="{A6099E9D-F9F1-EA6C-BECF-85471B459649}"/>
              </a:ext>
            </a:extLst>
          </p:cNvPr>
          <p:cNvSpPr txBox="1"/>
          <p:nvPr/>
        </p:nvSpPr>
        <p:spPr>
          <a:xfrm>
            <a:off x="369075" y="55225"/>
            <a:ext cx="6491400" cy="97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5500" b="1">
                <a:solidFill>
                  <a:srgbClr val="EAD9B4"/>
                </a:solidFill>
                <a:latin typeface="Antonio"/>
                <a:ea typeface="Antonio"/>
                <a:cs typeface="Antonio"/>
                <a:sym typeface="Antonio"/>
              </a:rPr>
              <a:t>Ex1.2: Simple Node</a:t>
            </a:r>
            <a:endParaRPr sz="5500" b="1">
              <a:solidFill>
                <a:srgbClr val="EAD9B4"/>
              </a:solidFill>
              <a:latin typeface="Antonio"/>
              <a:ea typeface="Antonio"/>
              <a:cs typeface="Antonio"/>
              <a:sym typeface="Antonio"/>
            </a:endParaRPr>
          </a:p>
        </p:txBody>
      </p:sp>
      <p:sp>
        <p:nvSpPr>
          <p:cNvPr id="303" name="Google Shape;303;p31">
            <a:extLst>
              <a:ext uri="{FF2B5EF4-FFF2-40B4-BE49-F238E27FC236}">
                <a16:creationId xmlns:a16="http://schemas.microsoft.com/office/drawing/2014/main" id="{063D4607-5C96-724D-A25B-31624F0D6889}"/>
              </a:ext>
            </a:extLst>
          </p:cNvPr>
          <p:cNvSpPr txBox="1"/>
          <p:nvPr/>
        </p:nvSpPr>
        <p:spPr>
          <a:xfrm>
            <a:off x="311700" y="1150650"/>
            <a:ext cx="8697900" cy="341629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100" b="1" dirty="0">
                <a:solidFill>
                  <a:schemeClr val="dk2"/>
                </a:solidFill>
                <a:latin typeface="Consolas"/>
                <a:ea typeface="Consolas"/>
                <a:cs typeface="Consolas"/>
                <a:sym typeface="Consolas"/>
              </a:rPr>
              <a:t>We have to add this lines, to make sure that all our nodes can use the specified libraries:</a:t>
            </a:r>
          </a:p>
          <a:p>
            <a:pPr marL="0" lvl="0" indent="0" algn="l" rtl="0">
              <a:spcBef>
                <a:spcPts val="0"/>
              </a:spcBef>
              <a:spcAft>
                <a:spcPts val="0"/>
              </a:spcAft>
              <a:buNone/>
            </a:pPr>
            <a:endParaRPr sz="2100" b="1" dirty="0">
              <a:solidFill>
                <a:schemeClr val="dk1"/>
              </a:solidFill>
              <a:latin typeface="Consolas"/>
              <a:ea typeface="Consolas"/>
              <a:cs typeface="Consolas"/>
              <a:sym typeface="Consolas"/>
            </a:endParaRPr>
          </a:p>
          <a:p>
            <a:pPr marL="0" lvl="0" indent="0" algn="l" rtl="0">
              <a:spcBef>
                <a:spcPts val="0"/>
              </a:spcBef>
              <a:spcAft>
                <a:spcPts val="0"/>
              </a:spcAft>
              <a:buNone/>
            </a:pPr>
            <a:r>
              <a:rPr lang="en" sz="2100" b="1" dirty="0">
                <a:solidFill>
                  <a:schemeClr val="dk1"/>
                </a:solidFill>
                <a:latin typeface="Consolas"/>
                <a:ea typeface="Consolas"/>
                <a:cs typeface="Consolas"/>
                <a:sym typeface="Consolas"/>
              </a:rPr>
              <a:t>&lt;buildtool_depend&gt;ament_cmake&lt;/buildtool_depend&gt;</a:t>
            </a:r>
            <a:endParaRPr sz="2100" b="1" dirty="0">
              <a:solidFill>
                <a:schemeClr val="dk1"/>
              </a:solidFill>
              <a:latin typeface="Consolas"/>
              <a:ea typeface="Consolas"/>
              <a:cs typeface="Consolas"/>
              <a:sym typeface="Consolas"/>
            </a:endParaRPr>
          </a:p>
          <a:p>
            <a:pPr marL="0" lvl="0" indent="0" algn="l" rtl="0">
              <a:spcBef>
                <a:spcPts val="0"/>
              </a:spcBef>
              <a:spcAft>
                <a:spcPts val="0"/>
              </a:spcAft>
              <a:buNone/>
            </a:pPr>
            <a:r>
              <a:rPr lang="en" sz="2100" b="1" dirty="0">
                <a:solidFill>
                  <a:schemeClr val="dk1"/>
                </a:solidFill>
                <a:latin typeface="Consolas"/>
                <a:ea typeface="Consolas"/>
                <a:cs typeface="Consolas"/>
                <a:sym typeface="Consolas"/>
              </a:rPr>
              <a:t>&lt;depend&gt;rclcpp&lt;/depend&gt;</a:t>
            </a:r>
            <a:endParaRPr sz="2100" b="1" dirty="0">
              <a:solidFill>
                <a:schemeClr val="dk1"/>
              </a:solidFill>
              <a:latin typeface="Consolas"/>
              <a:ea typeface="Consolas"/>
              <a:cs typeface="Consolas"/>
              <a:sym typeface="Consolas"/>
            </a:endParaRPr>
          </a:p>
          <a:p>
            <a:pPr marL="0" lvl="0" indent="0" algn="l" rtl="0">
              <a:spcBef>
                <a:spcPts val="0"/>
              </a:spcBef>
              <a:spcAft>
                <a:spcPts val="0"/>
              </a:spcAft>
              <a:buNone/>
            </a:pPr>
            <a:r>
              <a:rPr lang="en" sz="2100" b="1" dirty="0">
                <a:solidFill>
                  <a:schemeClr val="dk1"/>
                </a:solidFill>
                <a:latin typeface="Consolas"/>
                <a:ea typeface="Consolas"/>
                <a:cs typeface="Consolas"/>
                <a:sym typeface="Consolas"/>
              </a:rPr>
              <a:t>&lt;depend&gt;std_msgs&lt;/depend&gt;</a:t>
            </a:r>
            <a:endParaRPr sz="2100" b="1" dirty="0">
              <a:solidFill>
                <a:schemeClr val="dk1"/>
              </a:solidFill>
              <a:latin typeface="Consolas"/>
              <a:ea typeface="Consolas"/>
              <a:cs typeface="Consolas"/>
              <a:sym typeface="Consolas"/>
            </a:endParaRPr>
          </a:p>
          <a:p>
            <a:pPr marL="0" lvl="0" indent="0" algn="l" rtl="0">
              <a:spcBef>
                <a:spcPts val="0"/>
              </a:spcBef>
              <a:spcAft>
                <a:spcPts val="0"/>
              </a:spcAft>
              <a:buNone/>
            </a:pPr>
            <a:endParaRPr sz="2100" b="1" dirty="0">
              <a:solidFill>
                <a:schemeClr val="dk2"/>
              </a:solidFill>
              <a:latin typeface="Consolas"/>
              <a:ea typeface="Consolas"/>
              <a:cs typeface="Consolas"/>
              <a:sym typeface="Consolas"/>
            </a:endParaRPr>
          </a:p>
          <a:p>
            <a:pPr marL="0" lvl="0" indent="0" algn="l" rtl="0">
              <a:spcBef>
                <a:spcPts val="0"/>
              </a:spcBef>
              <a:spcAft>
                <a:spcPts val="0"/>
              </a:spcAft>
              <a:buNone/>
            </a:pPr>
            <a:r>
              <a:rPr lang="en" sz="2100" b="1" dirty="0">
                <a:solidFill>
                  <a:schemeClr val="dk2"/>
                </a:solidFill>
                <a:latin typeface="Consolas"/>
                <a:ea typeface="Consolas"/>
                <a:cs typeface="Consolas"/>
                <a:sym typeface="Consolas"/>
              </a:rPr>
              <a:t>[Vim: esc and write :wq]</a:t>
            </a:r>
          </a:p>
          <a:p>
            <a:pPr marL="0" lvl="0" indent="0" algn="l" rtl="0">
              <a:spcBef>
                <a:spcPts val="0"/>
              </a:spcBef>
              <a:spcAft>
                <a:spcPts val="0"/>
              </a:spcAft>
              <a:buNone/>
            </a:pPr>
            <a:r>
              <a:rPr lang="en" sz="2100" b="1" dirty="0">
                <a:solidFill>
                  <a:schemeClr val="dk2"/>
                </a:solidFill>
                <a:latin typeface="Consolas"/>
                <a:ea typeface="Consolas"/>
                <a:cs typeface="Consolas"/>
                <a:sym typeface="Consolas"/>
              </a:rPr>
              <a:t>[V.S.: copy paste and save]</a:t>
            </a:r>
            <a:endParaRPr sz="2100" b="1" dirty="0">
              <a:solidFill>
                <a:schemeClr val="dk1"/>
              </a:solidFill>
              <a:latin typeface="Consolas"/>
              <a:ea typeface="Consolas"/>
              <a:cs typeface="Consolas"/>
              <a:sym typeface="Consolas"/>
            </a:endParaRPr>
          </a:p>
          <a:p>
            <a:pPr marL="0" lvl="0" indent="0" algn="l" rtl="0">
              <a:spcBef>
                <a:spcPts val="0"/>
              </a:spcBef>
              <a:spcAft>
                <a:spcPts val="0"/>
              </a:spcAft>
              <a:buNone/>
            </a:pPr>
            <a:endParaRPr sz="2100" b="1" dirty="0">
              <a:solidFill>
                <a:schemeClr val="dk1"/>
              </a:solidFill>
              <a:latin typeface="Consolas"/>
              <a:ea typeface="Consolas"/>
              <a:cs typeface="Consolas"/>
              <a:sym typeface="Consolas"/>
            </a:endParaRPr>
          </a:p>
        </p:txBody>
      </p:sp>
    </p:spTree>
    <p:extLst>
      <p:ext uri="{BB962C8B-B14F-4D97-AF65-F5344CB8AC3E}">
        <p14:creationId xmlns:p14="http://schemas.microsoft.com/office/powerpoint/2010/main" val="21603814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95">
          <a:extLst>
            <a:ext uri="{FF2B5EF4-FFF2-40B4-BE49-F238E27FC236}">
              <a16:creationId xmlns:a16="http://schemas.microsoft.com/office/drawing/2014/main" id="{32E7A8EF-C5A1-0470-D1D1-22E4F9CF363D}"/>
            </a:ext>
          </a:extLst>
        </p:cNvPr>
        <p:cNvGrpSpPr/>
        <p:nvPr/>
      </p:nvGrpSpPr>
      <p:grpSpPr>
        <a:xfrm>
          <a:off x="0" y="0"/>
          <a:ext cx="0" cy="0"/>
          <a:chOff x="0" y="0"/>
          <a:chExt cx="0" cy="0"/>
        </a:xfrm>
      </p:grpSpPr>
      <p:sp>
        <p:nvSpPr>
          <p:cNvPr id="296" name="Google Shape;296;p31">
            <a:extLst>
              <a:ext uri="{FF2B5EF4-FFF2-40B4-BE49-F238E27FC236}">
                <a16:creationId xmlns:a16="http://schemas.microsoft.com/office/drawing/2014/main" id="{9BDA9005-20E7-430B-A802-2C186EDE9A6F}"/>
              </a:ext>
            </a:extLst>
          </p:cNvPr>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p:txBody>
      </p:sp>
      <p:sp>
        <p:nvSpPr>
          <p:cNvPr id="297" name="Google Shape;297;p31">
            <a:extLst>
              <a:ext uri="{FF2B5EF4-FFF2-40B4-BE49-F238E27FC236}">
                <a16:creationId xmlns:a16="http://schemas.microsoft.com/office/drawing/2014/main" id="{11656458-7CDF-54FB-1829-0E77348027DC}"/>
              </a:ext>
            </a:extLst>
          </p:cNvPr>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pic>
        <p:nvPicPr>
          <p:cNvPr id="298" name="Google Shape;298;p31" title="ChatGPT Image 26 apr 2025, 11_27_57.png">
            <a:extLst>
              <a:ext uri="{FF2B5EF4-FFF2-40B4-BE49-F238E27FC236}">
                <a16:creationId xmlns:a16="http://schemas.microsoft.com/office/drawing/2014/main" id="{C77A3855-CC82-5472-E4EA-79C43C0A5A31}"/>
              </a:ext>
            </a:extLst>
          </p:cNvPr>
          <p:cNvPicPr preferRelativeResize="0"/>
          <p:nvPr/>
        </p:nvPicPr>
        <p:blipFill rotWithShape="1">
          <a:blip r:embed="rId3">
            <a:alphaModFix/>
          </a:blip>
          <a:srcRect r="26713"/>
          <a:stretch/>
        </p:blipFill>
        <p:spPr>
          <a:xfrm>
            <a:off x="0" y="0"/>
            <a:ext cx="5654250" cy="5143501"/>
          </a:xfrm>
          <a:prstGeom prst="rect">
            <a:avLst/>
          </a:prstGeom>
          <a:noFill/>
          <a:ln>
            <a:noFill/>
          </a:ln>
        </p:spPr>
      </p:pic>
      <p:pic>
        <p:nvPicPr>
          <p:cNvPr id="299" name="Google Shape;299;p31" title="ChatGPT Image 26 apr 2025, 11_27_57.png">
            <a:extLst>
              <a:ext uri="{FF2B5EF4-FFF2-40B4-BE49-F238E27FC236}">
                <a16:creationId xmlns:a16="http://schemas.microsoft.com/office/drawing/2014/main" id="{BEA4B406-43AE-8B0D-9B45-7C5BB1350277}"/>
              </a:ext>
            </a:extLst>
          </p:cNvPr>
          <p:cNvPicPr preferRelativeResize="0"/>
          <p:nvPr/>
        </p:nvPicPr>
        <p:blipFill rotWithShape="1">
          <a:blip r:embed="rId3">
            <a:alphaModFix/>
          </a:blip>
          <a:srcRect l="72171"/>
          <a:stretch/>
        </p:blipFill>
        <p:spPr>
          <a:xfrm>
            <a:off x="6996976" y="0"/>
            <a:ext cx="2147025" cy="5143501"/>
          </a:xfrm>
          <a:prstGeom prst="rect">
            <a:avLst/>
          </a:prstGeom>
          <a:noFill/>
          <a:ln>
            <a:noFill/>
          </a:ln>
        </p:spPr>
      </p:pic>
      <p:pic>
        <p:nvPicPr>
          <p:cNvPr id="300" name="Google Shape;300;p31" title="ChatGPT Image 26 apr 2025, 11_27_57.png">
            <a:extLst>
              <a:ext uri="{FF2B5EF4-FFF2-40B4-BE49-F238E27FC236}">
                <a16:creationId xmlns:a16="http://schemas.microsoft.com/office/drawing/2014/main" id="{96EF7FF1-4914-F9CC-8A18-EE647A1A6D06}"/>
              </a:ext>
            </a:extLst>
          </p:cNvPr>
          <p:cNvPicPr preferRelativeResize="0"/>
          <p:nvPr/>
        </p:nvPicPr>
        <p:blipFill rotWithShape="1">
          <a:blip r:embed="rId3">
            <a:alphaModFix/>
          </a:blip>
          <a:srcRect l="62189" r="26582"/>
          <a:stretch/>
        </p:blipFill>
        <p:spPr>
          <a:xfrm>
            <a:off x="5459325" y="0"/>
            <a:ext cx="1624274" cy="5143501"/>
          </a:xfrm>
          <a:prstGeom prst="rect">
            <a:avLst/>
          </a:prstGeom>
          <a:noFill/>
          <a:ln>
            <a:noFill/>
          </a:ln>
        </p:spPr>
      </p:pic>
      <p:pic>
        <p:nvPicPr>
          <p:cNvPr id="301" name="Google Shape;301;p31" title="ChatGPT Image 26 apr 2025, 11_27_57.png">
            <a:extLst>
              <a:ext uri="{FF2B5EF4-FFF2-40B4-BE49-F238E27FC236}">
                <a16:creationId xmlns:a16="http://schemas.microsoft.com/office/drawing/2014/main" id="{7D367A0E-8376-219A-ECDD-84259D3D896B}"/>
              </a:ext>
            </a:extLst>
          </p:cNvPr>
          <p:cNvPicPr preferRelativeResize="0"/>
          <p:nvPr/>
        </p:nvPicPr>
        <p:blipFill rotWithShape="1">
          <a:blip r:embed="rId3">
            <a:alphaModFix/>
          </a:blip>
          <a:srcRect l="62189" r="26582"/>
          <a:stretch/>
        </p:blipFill>
        <p:spPr>
          <a:xfrm>
            <a:off x="272146" y="0"/>
            <a:ext cx="6685275" cy="5143501"/>
          </a:xfrm>
          <a:prstGeom prst="rect">
            <a:avLst/>
          </a:prstGeom>
          <a:noFill/>
          <a:ln>
            <a:noFill/>
          </a:ln>
        </p:spPr>
      </p:pic>
      <p:sp>
        <p:nvSpPr>
          <p:cNvPr id="302" name="Google Shape;302;p31">
            <a:extLst>
              <a:ext uri="{FF2B5EF4-FFF2-40B4-BE49-F238E27FC236}">
                <a16:creationId xmlns:a16="http://schemas.microsoft.com/office/drawing/2014/main" id="{D0B1A0FF-3132-B664-7DE3-A4D9E3D4E9CF}"/>
              </a:ext>
            </a:extLst>
          </p:cNvPr>
          <p:cNvSpPr txBox="1"/>
          <p:nvPr/>
        </p:nvSpPr>
        <p:spPr>
          <a:xfrm>
            <a:off x="369075" y="55225"/>
            <a:ext cx="6491400" cy="97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5500" b="1">
                <a:solidFill>
                  <a:srgbClr val="EAD9B4"/>
                </a:solidFill>
                <a:latin typeface="Antonio"/>
                <a:ea typeface="Antonio"/>
                <a:cs typeface="Antonio"/>
                <a:sym typeface="Antonio"/>
              </a:rPr>
              <a:t>Ex1.2: Simple Node</a:t>
            </a:r>
            <a:endParaRPr sz="5500" b="1">
              <a:solidFill>
                <a:srgbClr val="EAD9B4"/>
              </a:solidFill>
              <a:latin typeface="Antonio"/>
              <a:ea typeface="Antonio"/>
              <a:cs typeface="Antonio"/>
              <a:sym typeface="Antonio"/>
            </a:endParaRPr>
          </a:p>
        </p:txBody>
      </p:sp>
      <p:sp>
        <p:nvSpPr>
          <p:cNvPr id="303" name="Google Shape;303;p31">
            <a:extLst>
              <a:ext uri="{FF2B5EF4-FFF2-40B4-BE49-F238E27FC236}">
                <a16:creationId xmlns:a16="http://schemas.microsoft.com/office/drawing/2014/main" id="{BD53F5FA-4E0E-4289-C708-8E0B71FA6E34}"/>
              </a:ext>
            </a:extLst>
          </p:cNvPr>
          <p:cNvSpPr txBox="1"/>
          <p:nvPr/>
        </p:nvSpPr>
        <p:spPr>
          <a:xfrm>
            <a:off x="311700" y="1150650"/>
            <a:ext cx="8697900" cy="244679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100" b="1" dirty="0">
                <a:solidFill>
                  <a:schemeClr val="dk1"/>
                </a:solidFill>
                <a:latin typeface="Consolas"/>
                <a:ea typeface="Consolas"/>
                <a:cs typeface="Consolas"/>
                <a:sym typeface="Consolas"/>
              </a:rPr>
              <a:t>&lt;buildtool_depend&gt;ament_cmake&lt;/buildtool_depend&gt;</a:t>
            </a:r>
          </a:p>
          <a:p>
            <a:pPr marL="0" lvl="0" indent="0" algn="l" rtl="0">
              <a:spcBef>
                <a:spcPts val="0"/>
              </a:spcBef>
              <a:spcAft>
                <a:spcPts val="0"/>
              </a:spcAft>
              <a:buNone/>
            </a:pPr>
            <a:r>
              <a:rPr lang="en" sz="2100" b="1" dirty="0">
                <a:solidFill>
                  <a:srgbClr val="C00000"/>
                </a:solidFill>
                <a:latin typeface="Consolas"/>
                <a:ea typeface="Consolas"/>
                <a:cs typeface="Consolas"/>
                <a:sym typeface="Consolas"/>
              </a:rPr>
              <a:t>Library used fo building the nodes</a:t>
            </a:r>
            <a:endParaRPr sz="2100" b="1" dirty="0">
              <a:solidFill>
                <a:srgbClr val="C00000"/>
              </a:solidFill>
              <a:latin typeface="Consolas"/>
              <a:ea typeface="Consolas"/>
              <a:cs typeface="Consolas"/>
              <a:sym typeface="Consolas"/>
            </a:endParaRPr>
          </a:p>
          <a:p>
            <a:pPr marL="0" lvl="0" indent="0" algn="l" rtl="0">
              <a:spcBef>
                <a:spcPts val="0"/>
              </a:spcBef>
              <a:spcAft>
                <a:spcPts val="0"/>
              </a:spcAft>
              <a:buNone/>
            </a:pPr>
            <a:r>
              <a:rPr lang="en" sz="2100" b="1" dirty="0">
                <a:solidFill>
                  <a:schemeClr val="dk1"/>
                </a:solidFill>
                <a:latin typeface="Consolas"/>
                <a:ea typeface="Consolas"/>
                <a:cs typeface="Consolas"/>
                <a:sym typeface="Consolas"/>
              </a:rPr>
              <a:t>&lt;depend&gt;rclcpp&lt;/depend&gt;</a:t>
            </a:r>
          </a:p>
          <a:p>
            <a:pPr marL="0" lvl="0" indent="0" algn="l" rtl="0">
              <a:spcBef>
                <a:spcPts val="0"/>
              </a:spcBef>
              <a:spcAft>
                <a:spcPts val="0"/>
              </a:spcAft>
              <a:buNone/>
            </a:pPr>
            <a:r>
              <a:rPr lang="en" sz="2100" b="1" dirty="0">
                <a:solidFill>
                  <a:srgbClr val="C00000"/>
                </a:solidFill>
                <a:latin typeface="Consolas"/>
                <a:ea typeface="Consolas"/>
                <a:cs typeface="Consolas"/>
                <a:sym typeface="Consolas"/>
              </a:rPr>
              <a:t>Library of c++ function for ROS2</a:t>
            </a:r>
            <a:endParaRPr sz="2100" b="1" dirty="0">
              <a:solidFill>
                <a:srgbClr val="C00000"/>
              </a:solidFill>
              <a:latin typeface="Consolas"/>
              <a:ea typeface="Consolas"/>
              <a:cs typeface="Consolas"/>
              <a:sym typeface="Consolas"/>
            </a:endParaRPr>
          </a:p>
          <a:p>
            <a:pPr marL="0" lvl="0" indent="0" algn="l" rtl="0">
              <a:spcBef>
                <a:spcPts val="0"/>
              </a:spcBef>
              <a:spcAft>
                <a:spcPts val="0"/>
              </a:spcAft>
              <a:buNone/>
            </a:pPr>
            <a:r>
              <a:rPr lang="en" sz="2100" b="1" dirty="0">
                <a:solidFill>
                  <a:schemeClr val="dk1"/>
                </a:solidFill>
                <a:latin typeface="Consolas"/>
                <a:ea typeface="Consolas"/>
                <a:cs typeface="Consolas"/>
                <a:sym typeface="Consolas"/>
              </a:rPr>
              <a:t>&lt;depend&gt;std_msgs&lt;/depend&gt;</a:t>
            </a:r>
          </a:p>
          <a:p>
            <a:pPr marL="0" lvl="0" indent="0" algn="l" rtl="0">
              <a:spcBef>
                <a:spcPts val="0"/>
              </a:spcBef>
              <a:spcAft>
                <a:spcPts val="0"/>
              </a:spcAft>
              <a:buNone/>
            </a:pPr>
            <a:r>
              <a:rPr lang="en" sz="2100" b="1" dirty="0">
                <a:solidFill>
                  <a:srgbClr val="C00000"/>
                </a:solidFill>
                <a:latin typeface="Consolas"/>
                <a:ea typeface="Consolas"/>
                <a:cs typeface="Consolas"/>
                <a:sym typeface="Consolas"/>
              </a:rPr>
              <a:t>Library that includes standard messages</a:t>
            </a:r>
            <a:endParaRPr sz="2100" b="1" dirty="0">
              <a:solidFill>
                <a:srgbClr val="C00000"/>
              </a:solidFill>
              <a:latin typeface="Consolas"/>
              <a:ea typeface="Consolas"/>
              <a:cs typeface="Consolas"/>
              <a:sym typeface="Consolas"/>
            </a:endParaRPr>
          </a:p>
          <a:p>
            <a:pPr marL="0" lvl="0" indent="0" algn="l" rtl="0">
              <a:spcBef>
                <a:spcPts val="0"/>
              </a:spcBef>
              <a:spcAft>
                <a:spcPts val="0"/>
              </a:spcAft>
              <a:buNone/>
            </a:pPr>
            <a:endParaRPr sz="2100" b="1" dirty="0">
              <a:solidFill>
                <a:schemeClr val="dk1"/>
              </a:solidFill>
              <a:latin typeface="Consolas"/>
              <a:ea typeface="Consolas"/>
              <a:cs typeface="Consolas"/>
              <a:sym typeface="Consolas"/>
            </a:endParaRPr>
          </a:p>
        </p:txBody>
      </p:sp>
    </p:spTree>
    <p:extLst>
      <p:ext uri="{BB962C8B-B14F-4D97-AF65-F5344CB8AC3E}">
        <p14:creationId xmlns:p14="http://schemas.microsoft.com/office/powerpoint/2010/main" val="880515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95">
          <a:extLst>
            <a:ext uri="{FF2B5EF4-FFF2-40B4-BE49-F238E27FC236}">
              <a16:creationId xmlns:a16="http://schemas.microsoft.com/office/drawing/2014/main" id="{B41C6B4D-D0D4-8188-8338-3174D7C17C41}"/>
            </a:ext>
          </a:extLst>
        </p:cNvPr>
        <p:cNvGrpSpPr/>
        <p:nvPr/>
      </p:nvGrpSpPr>
      <p:grpSpPr>
        <a:xfrm>
          <a:off x="0" y="0"/>
          <a:ext cx="0" cy="0"/>
          <a:chOff x="0" y="0"/>
          <a:chExt cx="0" cy="0"/>
        </a:xfrm>
      </p:grpSpPr>
      <p:sp>
        <p:nvSpPr>
          <p:cNvPr id="296" name="Google Shape;296;p31">
            <a:extLst>
              <a:ext uri="{FF2B5EF4-FFF2-40B4-BE49-F238E27FC236}">
                <a16:creationId xmlns:a16="http://schemas.microsoft.com/office/drawing/2014/main" id="{206AFD43-A05F-0E80-F08B-CCCD5FC5921F}"/>
              </a:ext>
            </a:extLst>
          </p:cNvPr>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p:txBody>
      </p:sp>
      <p:sp>
        <p:nvSpPr>
          <p:cNvPr id="297" name="Google Shape;297;p31">
            <a:extLst>
              <a:ext uri="{FF2B5EF4-FFF2-40B4-BE49-F238E27FC236}">
                <a16:creationId xmlns:a16="http://schemas.microsoft.com/office/drawing/2014/main" id="{B12EA22C-10F4-347D-8027-663785D97E4D}"/>
              </a:ext>
            </a:extLst>
          </p:cNvPr>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pic>
        <p:nvPicPr>
          <p:cNvPr id="298" name="Google Shape;298;p31" title="ChatGPT Image 26 apr 2025, 11_27_57.png">
            <a:extLst>
              <a:ext uri="{FF2B5EF4-FFF2-40B4-BE49-F238E27FC236}">
                <a16:creationId xmlns:a16="http://schemas.microsoft.com/office/drawing/2014/main" id="{C5C5F544-8AC9-52C8-87F7-B66FFC2EABE3}"/>
              </a:ext>
            </a:extLst>
          </p:cNvPr>
          <p:cNvPicPr preferRelativeResize="0"/>
          <p:nvPr/>
        </p:nvPicPr>
        <p:blipFill rotWithShape="1">
          <a:blip r:embed="rId3">
            <a:alphaModFix/>
          </a:blip>
          <a:srcRect r="26713"/>
          <a:stretch/>
        </p:blipFill>
        <p:spPr>
          <a:xfrm>
            <a:off x="0" y="0"/>
            <a:ext cx="5654250" cy="5143501"/>
          </a:xfrm>
          <a:prstGeom prst="rect">
            <a:avLst/>
          </a:prstGeom>
          <a:noFill/>
          <a:ln>
            <a:noFill/>
          </a:ln>
        </p:spPr>
      </p:pic>
      <p:pic>
        <p:nvPicPr>
          <p:cNvPr id="299" name="Google Shape;299;p31" title="ChatGPT Image 26 apr 2025, 11_27_57.png">
            <a:extLst>
              <a:ext uri="{FF2B5EF4-FFF2-40B4-BE49-F238E27FC236}">
                <a16:creationId xmlns:a16="http://schemas.microsoft.com/office/drawing/2014/main" id="{0E1DBED4-01AA-876B-B7C6-5B5F2CA7C5D8}"/>
              </a:ext>
            </a:extLst>
          </p:cNvPr>
          <p:cNvPicPr preferRelativeResize="0"/>
          <p:nvPr/>
        </p:nvPicPr>
        <p:blipFill rotWithShape="1">
          <a:blip r:embed="rId3">
            <a:alphaModFix/>
          </a:blip>
          <a:srcRect l="72171"/>
          <a:stretch/>
        </p:blipFill>
        <p:spPr>
          <a:xfrm>
            <a:off x="6996976" y="0"/>
            <a:ext cx="2147025" cy="5143501"/>
          </a:xfrm>
          <a:prstGeom prst="rect">
            <a:avLst/>
          </a:prstGeom>
          <a:noFill/>
          <a:ln>
            <a:noFill/>
          </a:ln>
        </p:spPr>
      </p:pic>
      <p:pic>
        <p:nvPicPr>
          <p:cNvPr id="300" name="Google Shape;300;p31" title="ChatGPT Image 26 apr 2025, 11_27_57.png">
            <a:extLst>
              <a:ext uri="{FF2B5EF4-FFF2-40B4-BE49-F238E27FC236}">
                <a16:creationId xmlns:a16="http://schemas.microsoft.com/office/drawing/2014/main" id="{13EF9C63-6A80-22DA-1CC2-72A95D5CC6C2}"/>
              </a:ext>
            </a:extLst>
          </p:cNvPr>
          <p:cNvPicPr preferRelativeResize="0"/>
          <p:nvPr/>
        </p:nvPicPr>
        <p:blipFill rotWithShape="1">
          <a:blip r:embed="rId3">
            <a:alphaModFix/>
          </a:blip>
          <a:srcRect l="62189" r="26582"/>
          <a:stretch/>
        </p:blipFill>
        <p:spPr>
          <a:xfrm>
            <a:off x="5459325" y="0"/>
            <a:ext cx="1624274" cy="5143501"/>
          </a:xfrm>
          <a:prstGeom prst="rect">
            <a:avLst/>
          </a:prstGeom>
          <a:noFill/>
          <a:ln>
            <a:noFill/>
          </a:ln>
        </p:spPr>
      </p:pic>
      <p:pic>
        <p:nvPicPr>
          <p:cNvPr id="301" name="Google Shape;301;p31" title="ChatGPT Image 26 apr 2025, 11_27_57.png">
            <a:extLst>
              <a:ext uri="{FF2B5EF4-FFF2-40B4-BE49-F238E27FC236}">
                <a16:creationId xmlns:a16="http://schemas.microsoft.com/office/drawing/2014/main" id="{33CBCD6F-AC93-5264-EBA9-8671BA9A139F}"/>
              </a:ext>
            </a:extLst>
          </p:cNvPr>
          <p:cNvPicPr preferRelativeResize="0"/>
          <p:nvPr/>
        </p:nvPicPr>
        <p:blipFill rotWithShape="1">
          <a:blip r:embed="rId3">
            <a:alphaModFix/>
          </a:blip>
          <a:srcRect l="62189" r="26582"/>
          <a:stretch/>
        </p:blipFill>
        <p:spPr>
          <a:xfrm>
            <a:off x="272146" y="0"/>
            <a:ext cx="6685275" cy="5143501"/>
          </a:xfrm>
          <a:prstGeom prst="rect">
            <a:avLst/>
          </a:prstGeom>
          <a:noFill/>
          <a:ln>
            <a:noFill/>
          </a:ln>
        </p:spPr>
      </p:pic>
      <p:sp>
        <p:nvSpPr>
          <p:cNvPr id="302" name="Google Shape;302;p31">
            <a:extLst>
              <a:ext uri="{FF2B5EF4-FFF2-40B4-BE49-F238E27FC236}">
                <a16:creationId xmlns:a16="http://schemas.microsoft.com/office/drawing/2014/main" id="{2110157D-BD72-6602-1A89-0D9A1050E12D}"/>
              </a:ext>
            </a:extLst>
          </p:cNvPr>
          <p:cNvSpPr txBox="1"/>
          <p:nvPr/>
        </p:nvSpPr>
        <p:spPr>
          <a:xfrm>
            <a:off x="369075" y="55225"/>
            <a:ext cx="6491400" cy="97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5500" b="1">
                <a:solidFill>
                  <a:srgbClr val="EAD9B4"/>
                </a:solidFill>
                <a:latin typeface="Antonio"/>
                <a:ea typeface="Antonio"/>
                <a:cs typeface="Antonio"/>
                <a:sym typeface="Antonio"/>
              </a:rPr>
              <a:t>Ex1.2: Simple Node</a:t>
            </a:r>
            <a:endParaRPr sz="5500" b="1">
              <a:solidFill>
                <a:srgbClr val="EAD9B4"/>
              </a:solidFill>
              <a:latin typeface="Antonio"/>
              <a:ea typeface="Antonio"/>
              <a:cs typeface="Antonio"/>
              <a:sym typeface="Antonio"/>
            </a:endParaRPr>
          </a:p>
        </p:txBody>
      </p:sp>
      <p:pic>
        <p:nvPicPr>
          <p:cNvPr id="3" name="Immagine 2" descr="Immagine che contiene testo, schermata, software, Software multimediale&#10;&#10;Il contenuto generato dall'IA potrebbe non essere corretto.">
            <a:extLst>
              <a:ext uri="{FF2B5EF4-FFF2-40B4-BE49-F238E27FC236}">
                <a16:creationId xmlns:a16="http://schemas.microsoft.com/office/drawing/2014/main" id="{3B4B1A5E-331A-3FA9-F3E0-94FDD5626C5D}"/>
              </a:ext>
            </a:extLst>
          </p:cNvPr>
          <p:cNvPicPr>
            <a:picLocks noChangeAspect="1"/>
          </p:cNvPicPr>
          <p:nvPr/>
        </p:nvPicPr>
        <p:blipFill>
          <a:blip r:embed="rId4"/>
          <a:stretch>
            <a:fillRect/>
          </a:stretch>
        </p:blipFill>
        <p:spPr>
          <a:xfrm>
            <a:off x="751788" y="1095723"/>
            <a:ext cx="6957421" cy="3402903"/>
          </a:xfrm>
          <a:prstGeom prst="rect">
            <a:avLst/>
          </a:prstGeom>
        </p:spPr>
      </p:pic>
    </p:spTree>
    <p:extLst>
      <p:ext uri="{BB962C8B-B14F-4D97-AF65-F5344CB8AC3E}">
        <p14:creationId xmlns:p14="http://schemas.microsoft.com/office/powerpoint/2010/main" val="169979619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p3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p:txBody>
      </p:sp>
      <p:sp>
        <p:nvSpPr>
          <p:cNvPr id="309" name="Google Shape;309;p3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pic>
        <p:nvPicPr>
          <p:cNvPr id="310" name="Google Shape;310;p32" title="ChatGPT Image 26 apr 2025, 11_27_57.png"/>
          <p:cNvPicPr preferRelativeResize="0"/>
          <p:nvPr/>
        </p:nvPicPr>
        <p:blipFill rotWithShape="1">
          <a:blip r:embed="rId3">
            <a:alphaModFix/>
          </a:blip>
          <a:srcRect r="26713"/>
          <a:stretch/>
        </p:blipFill>
        <p:spPr>
          <a:xfrm>
            <a:off x="0" y="0"/>
            <a:ext cx="5654250" cy="5143501"/>
          </a:xfrm>
          <a:prstGeom prst="rect">
            <a:avLst/>
          </a:prstGeom>
          <a:noFill/>
          <a:ln>
            <a:noFill/>
          </a:ln>
        </p:spPr>
      </p:pic>
      <p:pic>
        <p:nvPicPr>
          <p:cNvPr id="311" name="Google Shape;311;p32" title="ChatGPT Image 26 apr 2025, 11_27_57.png"/>
          <p:cNvPicPr preferRelativeResize="0"/>
          <p:nvPr/>
        </p:nvPicPr>
        <p:blipFill rotWithShape="1">
          <a:blip r:embed="rId3">
            <a:alphaModFix/>
          </a:blip>
          <a:srcRect l="72171"/>
          <a:stretch/>
        </p:blipFill>
        <p:spPr>
          <a:xfrm>
            <a:off x="6996976" y="0"/>
            <a:ext cx="2147025" cy="5143501"/>
          </a:xfrm>
          <a:prstGeom prst="rect">
            <a:avLst/>
          </a:prstGeom>
          <a:noFill/>
          <a:ln>
            <a:noFill/>
          </a:ln>
        </p:spPr>
      </p:pic>
      <p:pic>
        <p:nvPicPr>
          <p:cNvPr id="312" name="Google Shape;312;p32" title="ChatGPT Image 26 apr 2025, 11_27_57.png"/>
          <p:cNvPicPr preferRelativeResize="0"/>
          <p:nvPr/>
        </p:nvPicPr>
        <p:blipFill rotWithShape="1">
          <a:blip r:embed="rId3">
            <a:alphaModFix/>
          </a:blip>
          <a:srcRect l="62189" r="26582"/>
          <a:stretch/>
        </p:blipFill>
        <p:spPr>
          <a:xfrm>
            <a:off x="5459325" y="0"/>
            <a:ext cx="1624274" cy="5143501"/>
          </a:xfrm>
          <a:prstGeom prst="rect">
            <a:avLst/>
          </a:prstGeom>
          <a:noFill/>
          <a:ln>
            <a:noFill/>
          </a:ln>
        </p:spPr>
      </p:pic>
      <p:pic>
        <p:nvPicPr>
          <p:cNvPr id="313" name="Google Shape;313;p32" title="ChatGPT Image 26 apr 2025, 11_27_57.png"/>
          <p:cNvPicPr preferRelativeResize="0"/>
          <p:nvPr/>
        </p:nvPicPr>
        <p:blipFill rotWithShape="1">
          <a:blip r:embed="rId3">
            <a:alphaModFix/>
          </a:blip>
          <a:srcRect l="62189" r="26582"/>
          <a:stretch/>
        </p:blipFill>
        <p:spPr>
          <a:xfrm>
            <a:off x="272146" y="0"/>
            <a:ext cx="6685275" cy="5143501"/>
          </a:xfrm>
          <a:prstGeom prst="rect">
            <a:avLst/>
          </a:prstGeom>
          <a:noFill/>
          <a:ln>
            <a:noFill/>
          </a:ln>
        </p:spPr>
      </p:pic>
      <p:sp>
        <p:nvSpPr>
          <p:cNvPr id="314" name="Google Shape;314;p32"/>
          <p:cNvSpPr txBox="1"/>
          <p:nvPr/>
        </p:nvSpPr>
        <p:spPr>
          <a:xfrm>
            <a:off x="369075" y="55225"/>
            <a:ext cx="6491400" cy="97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5500" b="1">
                <a:solidFill>
                  <a:srgbClr val="EAD9B4"/>
                </a:solidFill>
                <a:latin typeface="Antonio"/>
                <a:ea typeface="Antonio"/>
                <a:cs typeface="Antonio"/>
                <a:sym typeface="Antonio"/>
              </a:rPr>
              <a:t>Ex1.2: Simple Node</a:t>
            </a:r>
            <a:endParaRPr sz="5500" b="1">
              <a:solidFill>
                <a:srgbClr val="EAD9B4"/>
              </a:solidFill>
              <a:latin typeface="Antonio"/>
              <a:ea typeface="Antonio"/>
              <a:cs typeface="Antonio"/>
              <a:sym typeface="Antonio"/>
            </a:endParaRPr>
          </a:p>
        </p:txBody>
      </p:sp>
      <p:sp>
        <p:nvSpPr>
          <p:cNvPr id="315" name="Google Shape;315;p32"/>
          <p:cNvSpPr txBox="1"/>
          <p:nvPr/>
        </p:nvSpPr>
        <p:spPr>
          <a:xfrm>
            <a:off x="272146" y="1049036"/>
            <a:ext cx="8697900" cy="3570178"/>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b="1" dirty="0">
                <a:solidFill>
                  <a:schemeClr val="dk2"/>
                </a:solidFill>
                <a:latin typeface="Consolas"/>
                <a:ea typeface="Consolas"/>
                <a:cs typeface="Consolas"/>
                <a:sym typeface="Consolas"/>
              </a:rPr>
              <a:t>Let’s modify CMakeList.txt, by adding the following lines:</a:t>
            </a:r>
          </a:p>
          <a:p>
            <a:pPr marL="0" lvl="0" indent="0" algn="l" rtl="0">
              <a:spcBef>
                <a:spcPts val="0"/>
              </a:spcBef>
              <a:spcAft>
                <a:spcPts val="0"/>
              </a:spcAft>
              <a:buNone/>
            </a:pPr>
            <a:endParaRPr lang="en" sz="2000" b="1" dirty="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 sz="2000" b="1" dirty="0">
                <a:solidFill>
                  <a:schemeClr val="dk1"/>
                </a:solidFill>
                <a:latin typeface="Consolas"/>
                <a:ea typeface="Consolas"/>
                <a:cs typeface="Consolas"/>
                <a:sym typeface="Consolas"/>
              </a:rPr>
              <a:t>find_package(ament_cmake REQUIRED)</a:t>
            </a:r>
          </a:p>
          <a:p>
            <a:pPr marL="0" lvl="0" indent="0" algn="l" rtl="0">
              <a:spcBef>
                <a:spcPts val="0"/>
              </a:spcBef>
              <a:spcAft>
                <a:spcPts val="0"/>
              </a:spcAft>
              <a:buClr>
                <a:schemeClr val="dk1"/>
              </a:buClr>
              <a:buSzPts val="1100"/>
              <a:buFont typeface="Arial"/>
              <a:buNone/>
            </a:pPr>
            <a:r>
              <a:rPr lang="en" sz="2000" b="1" dirty="0">
                <a:solidFill>
                  <a:schemeClr val="dk1"/>
                </a:solidFill>
                <a:latin typeface="Consolas"/>
                <a:ea typeface="Consolas"/>
                <a:cs typeface="Consolas"/>
                <a:sym typeface="Consolas"/>
              </a:rPr>
              <a:t>find_package(rclcpp REQUIRED)</a:t>
            </a:r>
          </a:p>
          <a:p>
            <a:pPr marL="0" lvl="0" indent="0" algn="l" rtl="0">
              <a:spcBef>
                <a:spcPts val="0"/>
              </a:spcBef>
              <a:spcAft>
                <a:spcPts val="0"/>
              </a:spcAft>
              <a:buClr>
                <a:schemeClr val="dk1"/>
              </a:buClr>
              <a:buSzPts val="1100"/>
              <a:buFont typeface="Arial"/>
              <a:buNone/>
            </a:pPr>
            <a:r>
              <a:rPr lang="en" sz="2000" b="1" dirty="0">
                <a:solidFill>
                  <a:schemeClr val="dk1"/>
                </a:solidFill>
                <a:latin typeface="Consolas"/>
                <a:ea typeface="Consolas"/>
                <a:cs typeface="Consolas"/>
                <a:sym typeface="Consolas"/>
              </a:rPr>
              <a:t>find_package(std_msgs REQUIRED)</a:t>
            </a:r>
          </a:p>
          <a:p>
            <a:pPr marL="0" lvl="0" indent="0" algn="l" rtl="0">
              <a:spcBef>
                <a:spcPts val="0"/>
              </a:spcBef>
              <a:spcAft>
                <a:spcPts val="0"/>
              </a:spcAft>
              <a:buClr>
                <a:schemeClr val="dk1"/>
              </a:buClr>
              <a:buSzPts val="1100"/>
              <a:buFont typeface="Arial"/>
              <a:buNone/>
            </a:pPr>
            <a:endParaRPr lang="en" sz="2000" b="1" dirty="0">
              <a:solidFill>
                <a:srgbClr val="C00000"/>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 sz="2000" b="1" dirty="0">
                <a:solidFill>
                  <a:srgbClr val="C00000"/>
                </a:solidFill>
                <a:latin typeface="Consolas"/>
                <a:ea typeface="Consolas"/>
                <a:cs typeface="Consolas"/>
                <a:sym typeface="Consolas"/>
              </a:rPr>
              <a:t>With this lines, we’re making sure that the required packages are installed in our ros environment</a:t>
            </a:r>
          </a:p>
          <a:p>
            <a:pPr marL="0" lvl="0" indent="0" algn="l" rtl="0">
              <a:spcBef>
                <a:spcPts val="0"/>
              </a:spcBef>
              <a:spcAft>
                <a:spcPts val="0"/>
              </a:spcAft>
              <a:buClr>
                <a:schemeClr val="dk1"/>
              </a:buClr>
              <a:buSzPts val="1100"/>
              <a:buFont typeface="Arial"/>
              <a:buNone/>
            </a:pPr>
            <a:r>
              <a:rPr lang="en" sz="2000" b="1" dirty="0">
                <a:solidFill>
                  <a:srgbClr val="C00000"/>
                </a:solidFill>
                <a:latin typeface="Consolas"/>
                <a:ea typeface="Consolas"/>
                <a:cs typeface="Consolas"/>
                <a:sym typeface="Consolas"/>
              </a:rPr>
              <a:t>The generic syntax of this lines is:</a:t>
            </a:r>
          </a:p>
          <a:p>
            <a:pPr>
              <a:buClr>
                <a:schemeClr val="dk1"/>
              </a:buClr>
              <a:buSzPts val="1100"/>
            </a:pPr>
            <a:r>
              <a:rPr lang="en" sz="2000" b="1" dirty="0">
                <a:solidFill>
                  <a:schemeClr val="bg2"/>
                </a:solidFill>
                <a:latin typeface="Consolas"/>
                <a:ea typeface="Consolas"/>
                <a:cs typeface="Consolas"/>
                <a:sym typeface="Consolas"/>
              </a:rPr>
              <a:t>find_package(&lt;library_name&gt; REQUIRED)</a:t>
            </a:r>
          </a:p>
          <a:p>
            <a:pPr marL="0" lvl="0" indent="0" algn="l" rtl="0">
              <a:spcBef>
                <a:spcPts val="0"/>
              </a:spcBef>
              <a:spcAft>
                <a:spcPts val="0"/>
              </a:spcAft>
              <a:buClr>
                <a:schemeClr val="dk1"/>
              </a:buClr>
              <a:buSzPts val="1100"/>
              <a:buFont typeface="Arial"/>
              <a:buNone/>
            </a:pPr>
            <a:endParaRPr lang="en" sz="2000" b="1" dirty="0">
              <a:solidFill>
                <a:srgbClr val="C00000"/>
              </a:solidFill>
              <a:latin typeface="Consolas"/>
              <a:ea typeface="Consolas"/>
              <a:cs typeface="Consolas"/>
              <a:sym typeface="Consolas"/>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07">
          <a:extLst>
            <a:ext uri="{FF2B5EF4-FFF2-40B4-BE49-F238E27FC236}">
              <a16:creationId xmlns:a16="http://schemas.microsoft.com/office/drawing/2014/main" id="{CE828A3D-F303-C94D-B4B3-016695215B4E}"/>
            </a:ext>
          </a:extLst>
        </p:cNvPr>
        <p:cNvGrpSpPr/>
        <p:nvPr/>
      </p:nvGrpSpPr>
      <p:grpSpPr>
        <a:xfrm>
          <a:off x="0" y="0"/>
          <a:ext cx="0" cy="0"/>
          <a:chOff x="0" y="0"/>
          <a:chExt cx="0" cy="0"/>
        </a:xfrm>
      </p:grpSpPr>
      <p:sp>
        <p:nvSpPr>
          <p:cNvPr id="308" name="Google Shape;308;p32">
            <a:extLst>
              <a:ext uri="{FF2B5EF4-FFF2-40B4-BE49-F238E27FC236}">
                <a16:creationId xmlns:a16="http://schemas.microsoft.com/office/drawing/2014/main" id="{5F28FB66-1001-71A6-5646-00D2051FE1A7}"/>
              </a:ext>
            </a:extLst>
          </p:cNvPr>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p:txBody>
      </p:sp>
      <p:sp>
        <p:nvSpPr>
          <p:cNvPr id="309" name="Google Shape;309;p32">
            <a:extLst>
              <a:ext uri="{FF2B5EF4-FFF2-40B4-BE49-F238E27FC236}">
                <a16:creationId xmlns:a16="http://schemas.microsoft.com/office/drawing/2014/main" id="{80B6560E-BDCF-2BAD-93C9-A26B25E88C3C}"/>
              </a:ext>
            </a:extLst>
          </p:cNvPr>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pic>
        <p:nvPicPr>
          <p:cNvPr id="310" name="Google Shape;310;p32" title="ChatGPT Image 26 apr 2025, 11_27_57.png">
            <a:extLst>
              <a:ext uri="{FF2B5EF4-FFF2-40B4-BE49-F238E27FC236}">
                <a16:creationId xmlns:a16="http://schemas.microsoft.com/office/drawing/2014/main" id="{1C615353-0693-0B0D-85B1-93B35BAE53B9}"/>
              </a:ext>
            </a:extLst>
          </p:cNvPr>
          <p:cNvPicPr preferRelativeResize="0"/>
          <p:nvPr/>
        </p:nvPicPr>
        <p:blipFill rotWithShape="1">
          <a:blip r:embed="rId3">
            <a:alphaModFix/>
          </a:blip>
          <a:srcRect r="26713"/>
          <a:stretch/>
        </p:blipFill>
        <p:spPr>
          <a:xfrm>
            <a:off x="0" y="0"/>
            <a:ext cx="5654250" cy="5143501"/>
          </a:xfrm>
          <a:prstGeom prst="rect">
            <a:avLst/>
          </a:prstGeom>
          <a:noFill/>
          <a:ln>
            <a:noFill/>
          </a:ln>
        </p:spPr>
      </p:pic>
      <p:pic>
        <p:nvPicPr>
          <p:cNvPr id="311" name="Google Shape;311;p32" title="ChatGPT Image 26 apr 2025, 11_27_57.png">
            <a:extLst>
              <a:ext uri="{FF2B5EF4-FFF2-40B4-BE49-F238E27FC236}">
                <a16:creationId xmlns:a16="http://schemas.microsoft.com/office/drawing/2014/main" id="{1B8C096E-6E51-EAB6-4FEF-7EFAFE82A6D2}"/>
              </a:ext>
            </a:extLst>
          </p:cNvPr>
          <p:cNvPicPr preferRelativeResize="0"/>
          <p:nvPr/>
        </p:nvPicPr>
        <p:blipFill rotWithShape="1">
          <a:blip r:embed="rId3">
            <a:alphaModFix/>
          </a:blip>
          <a:srcRect l="72171"/>
          <a:stretch/>
        </p:blipFill>
        <p:spPr>
          <a:xfrm>
            <a:off x="6996976" y="0"/>
            <a:ext cx="2147025" cy="5143501"/>
          </a:xfrm>
          <a:prstGeom prst="rect">
            <a:avLst/>
          </a:prstGeom>
          <a:noFill/>
          <a:ln>
            <a:noFill/>
          </a:ln>
        </p:spPr>
      </p:pic>
      <p:pic>
        <p:nvPicPr>
          <p:cNvPr id="312" name="Google Shape;312;p32" title="ChatGPT Image 26 apr 2025, 11_27_57.png">
            <a:extLst>
              <a:ext uri="{FF2B5EF4-FFF2-40B4-BE49-F238E27FC236}">
                <a16:creationId xmlns:a16="http://schemas.microsoft.com/office/drawing/2014/main" id="{FA391614-CA50-00A9-467A-98616F863152}"/>
              </a:ext>
            </a:extLst>
          </p:cNvPr>
          <p:cNvPicPr preferRelativeResize="0"/>
          <p:nvPr/>
        </p:nvPicPr>
        <p:blipFill rotWithShape="1">
          <a:blip r:embed="rId3">
            <a:alphaModFix/>
          </a:blip>
          <a:srcRect l="62189" r="26582"/>
          <a:stretch/>
        </p:blipFill>
        <p:spPr>
          <a:xfrm>
            <a:off x="5459325" y="0"/>
            <a:ext cx="1624274" cy="5143501"/>
          </a:xfrm>
          <a:prstGeom prst="rect">
            <a:avLst/>
          </a:prstGeom>
          <a:noFill/>
          <a:ln>
            <a:noFill/>
          </a:ln>
        </p:spPr>
      </p:pic>
      <p:pic>
        <p:nvPicPr>
          <p:cNvPr id="313" name="Google Shape;313;p32" title="ChatGPT Image 26 apr 2025, 11_27_57.png">
            <a:extLst>
              <a:ext uri="{FF2B5EF4-FFF2-40B4-BE49-F238E27FC236}">
                <a16:creationId xmlns:a16="http://schemas.microsoft.com/office/drawing/2014/main" id="{5B24245C-AADC-4443-220C-694522C787AC}"/>
              </a:ext>
            </a:extLst>
          </p:cNvPr>
          <p:cNvPicPr preferRelativeResize="0"/>
          <p:nvPr/>
        </p:nvPicPr>
        <p:blipFill rotWithShape="1">
          <a:blip r:embed="rId3">
            <a:alphaModFix/>
          </a:blip>
          <a:srcRect l="62189" r="26582"/>
          <a:stretch/>
        </p:blipFill>
        <p:spPr>
          <a:xfrm>
            <a:off x="272146" y="0"/>
            <a:ext cx="6685275" cy="5143501"/>
          </a:xfrm>
          <a:prstGeom prst="rect">
            <a:avLst/>
          </a:prstGeom>
          <a:noFill/>
          <a:ln>
            <a:noFill/>
          </a:ln>
        </p:spPr>
      </p:pic>
      <p:sp>
        <p:nvSpPr>
          <p:cNvPr id="314" name="Google Shape;314;p32">
            <a:extLst>
              <a:ext uri="{FF2B5EF4-FFF2-40B4-BE49-F238E27FC236}">
                <a16:creationId xmlns:a16="http://schemas.microsoft.com/office/drawing/2014/main" id="{E1D57236-D982-4397-E35C-8753EBD943C7}"/>
              </a:ext>
            </a:extLst>
          </p:cNvPr>
          <p:cNvSpPr txBox="1"/>
          <p:nvPr/>
        </p:nvSpPr>
        <p:spPr>
          <a:xfrm>
            <a:off x="369075" y="55225"/>
            <a:ext cx="6491400" cy="97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5500" b="1">
                <a:solidFill>
                  <a:srgbClr val="EAD9B4"/>
                </a:solidFill>
                <a:latin typeface="Antonio"/>
                <a:ea typeface="Antonio"/>
                <a:cs typeface="Antonio"/>
                <a:sym typeface="Antonio"/>
              </a:rPr>
              <a:t>Ex1.2: Simple Node</a:t>
            </a:r>
            <a:endParaRPr sz="5500" b="1">
              <a:solidFill>
                <a:srgbClr val="EAD9B4"/>
              </a:solidFill>
              <a:latin typeface="Antonio"/>
              <a:ea typeface="Antonio"/>
              <a:cs typeface="Antonio"/>
              <a:sym typeface="Antonio"/>
            </a:endParaRPr>
          </a:p>
        </p:txBody>
      </p:sp>
      <p:sp>
        <p:nvSpPr>
          <p:cNvPr id="315" name="Google Shape;315;p32">
            <a:extLst>
              <a:ext uri="{FF2B5EF4-FFF2-40B4-BE49-F238E27FC236}">
                <a16:creationId xmlns:a16="http://schemas.microsoft.com/office/drawing/2014/main" id="{CB285BAD-C00D-D265-B9F2-3BD90607F1F4}"/>
              </a:ext>
            </a:extLst>
          </p:cNvPr>
          <p:cNvSpPr txBox="1"/>
          <p:nvPr/>
        </p:nvSpPr>
        <p:spPr>
          <a:xfrm>
            <a:off x="311700" y="1150650"/>
            <a:ext cx="8697900" cy="2908458"/>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sz="2200" b="1" dirty="0">
                <a:solidFill>
                  <a:schemeClr val="dk1"/>
                </a:solidFill>
                <a:latin typeface="Consolas"/>
                <a:ea typeface="Consolas"/>
                <a:cs typeface="Consolas"/>
                <a:sym typeface="Consolas"/>
              </a:rPr>
              <a:t>add_executable(Test_pub src/Test_pub.cpp)</a:t>
            </a:r>
          </a:p>
          <a:p>
            <a:pPr marL="0" lvl="0" indent="0" algn="l" rtl="0">
              <a:spcBef>
                <a:spcPts val="0"/>
              </a:spcBef>
              <a:spcAft>
                <a:spcPts val="0"/>
              </a:spcAft>
              <a:buClr>
                <a:schemeClr val="dk1"/>
              </a:buClr>
              <a:buSzPts val="1100"/>
              <a:buFont typeface="Arial"/>
              <a:buNone/>
            </a:pPr>
            <a:r>
              <a:rPr lang="en" sz="2200" b="1" dirty="0">
                <a:solidFill>
                  <a:schemeClr val="dk1"/>
                </a:solidFill>
                <a:latin typeface="Consolas"/>
                <a:ea typeface="Consolas"/>
                <a:cs typeface="Consolas"/>
                <a:sym typeface="Consolas"/>
              </a:rPr>
              <a:t>add_executable(Test_sub src/Test_sub.cpp)</a:t>
            </a:r>
          </a:p>
          <a:p>
            <a:pPr marL="0" lvl="0" indent="0" algn="l" rtl="0">
              <a:spcBef>
                <a:spcPts val="0"/>
              </a:spcBef>
              <a:spcAft>
                <a:spcPts val="0"/>
              </a:spcAft>
              <a:buClr>
                <a:schemeClr val="dk1"/>
              </a:buClr>
              <a:buSzPts val="1100"/>
              <a:buFont typeface="Arial"/>
              <a:buNone/>
            </a:pPr>
            <a:endParaRPr lang="en" sz="2200" b="1" dirty="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 sz="2200" b="1" dirty="0">
                <a:solidFill>
                  <a:srgbClr val="C00000"/>
                </a:solidFill>
                <a:latin typeface="Consolas"/>
                <a:ea typeface="Consolas"/>
                <a:cs typeface="Consolas"/>
                <a:sym typeface="Consolas"/>
              </a:rPr>
              <a:t>Here we’re adding all our nodes (“executable programs”), in order to build them. The generic syntax of this lines is:  </a:t>
            </a:r>
          </a:p>
          <a:p>
            <a:pPr marL="0" lvl="0" indent="0" algn="l" rtl="0">
              <a:spcBef>
                <a:spcPts val="0"/>
              </a:spcBef>
              <a:spcAft>
                <a:spcPts val="0"/>
              </a:spcAft>
              <a:buClr>
                <a:schemeClr val="dk1"/>
              </a:buClr>
              <a:buSzPts val="1100"/>
              <a:buFont typeface="Arial"/>
              <a:buNone/>
            </a:pPr>
            <a:r>
              <a:rPr lang="en" sz="2200" b="1" dirty="0">
                <a:solidFill>
                  <a:schemeClr val="bg2"/>
                </a:solidFill>
                <a:latin typeface="Consolas"/>
                <a:ea typeface="Consolas"/>
                <a:cs typeface="Consolas"/>
                <a:sym typeface="Consolas"/>
              </a:rPr>
              <a:t>add_executable(&lt;file_name&gt; src/&lt;file_name&gt;.cpp)</a:t>
            </a:r>
            <a:endParaRPr sz="2200" b="1" dirty="0">
              <a:solidFill>
                <a:schemeClr val="bg2"/>
              </a:solidFill>
              <a:latin typeface="Consolas"/>
              <a:ea typeface="Consolas"/>
              <a:cs typeface="Consolas"/>
              <a:sym typeface="Consolas"/>
            </a:endParaRPr>
          </a:p>
          <a:p>
            <a:pPr marL="0" lvl="0" indent="0" algn="l" rtl="0">
              <a:spcBef>
                <a:spcPts val="0"/>
              </a:spcBef>
              <a:spcAft>
                <a:spcPts val="0"/>
              </a:spcAft>
              <a:buNone/>
            </a:pPr>
            <a:endParaRPr sz="2300" b="1" dirty="0">
              <a:solidFill>
                <a:schemeClr val="dk1"/>
              </a:solidFill>
              <a:latin typeface="Consolas"/>
              <a:ea typeface="Consolas"/>
              <a:cs typeface="Consolas"/>
              <a:sym typeface="Consolas"/>
            </a:endParaRPr>
          </a:p>
        </p:txBody>
      </p:sp>
    </p:spTree>
    <p:extLst>
      <p:ext uri="{BB962C8B-B14F-4D97-AF65-F5344CB8AC3E}">
        <p14:creationId xmlns:p14="http://schemas.microsoft.com/office/powerpoint/2010/main" val="20154387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16"/>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p:txBody>
      </p:sp>
      <p:sp>
        <p:nvSpPr>
          <p:cNvPr id="103" name="Google Shape;103;p16"/>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pic>
        <p:nvPicPr>
          <p:cNvPr id="104" name="Google Shape;104;p16" title="ChatGPT Image 26 apr 2025, 11_27_57.png"/>
          <p:cNvPicPr preferRelativeResize="0"/>
          <p:nvPr/>
        </p:nvPicPr>
        <p:blipFill rotWithShape="1">
          <a:blip r:embed="rId3">
            <a:alphaModFix/>
          </a:blip>
          <a:srcRect r="26713"/>
          <a:stretch/>
        </p:blipFill>
        <p:spPr>
          <a:xfrm>
            <a:off x="0" y="0"/>
            <a:ext cx="5654250" cy="5143501"/>
          </a:xfrm>
          <a:prstGeom prst="rect">
            <a:avLst/>
          </a:prstGeom>
          <a:noFill/>
          <a:ln>
            <a:noFill/>
          </a:ln>
        </p:spPr>
      </p:pic>
      <p:pic>
        <p:nvPicPr>
          <p:cNvPr id="105" name="Google Shape;105;p16" title="ChatGPT Image 26 apr 2025, 11_27_57.png"/>
          <p:cNvPicPr preferRelativeResize="0"/>
          <p:nvPr/>
        </p:nvPicPr>
        <p:blipFill rotWithShape="1">
          <a:blip r:embed="rId3">
            <a:alphaModFix/>
          </a:blip>
          <a:srcRect l="72171"/>
          <a:stretch/>
        </p:blipFill>
        <p:spPr>
          <a:xfrm>
            <a:off x="6996976" y="0"/>
            <a:ext cx="2147025" cy="5143501"/>
          </a:xfrm>
          <a:prstGeom prst="rect">
            <a:avLst/>
          </a:prstGeom>
          <a:noFill/>
          <a:ln>
            <a:noFill/>
          </a:ln>
        </p:spPr>
      </p:pic>
      <p:pic>
        <p:nvPicPr>
          <p:cNvPr id="106" name="Google Shape;106;p16" title="ChatGPT Image 26 apr 2025, 11_27_57.png"/>
          <p:cNvPicPr preferRelativeResize="0"/>
          <p:nvPr/>
        </p:nvPicPr>
        <p:blipFill rotWithShape="1">
          <a:blip r:embed="rId3">
            <a:alphaModFix/>
          </a:blip>
          <a:srcRect l="62189" r="26582"/>
          <a:stretch/>
        </p:blipFill>
        <p:spPr>
          <a:xfrm>
            <a:off x="5459325" y="0"/>
            <a:ext cx="1624274" cy="5143501"/>
          </a:xfrm>
          <a:prstGeom prst="rect">
            <a:avLst/>
          </a:prstGeom>
          <a:noFill/>
          <a:ln>
            <a:noFill/>
          </a:ln>
        </p:spPr>
      </p:pic>
      <p:pic>
        <p:nvPicPr>
          <p:cNvPr id="107" name="Google Shape;107;p16" title="ChatGPT Image 26 apr 2025, 11_27_57.png"/>
          <p:cNvPicPr preferRelativeResize="0"/>
          <p:nvPr/>
        </p:nvPicPr>
        <p:blipFill rotWithShape="1">
          <a:blip r:embed="rId3">
            <a:alphaModFix/>
          </a:blip>
          <a:srcRect l="62189" r="26582"/>
          <a:stretch/>
        </p:blipFill>
        <p:spPr>
          <a:xfrm>
            <a:off x="311708" y="0"/>
            <a:ext cx="6685275" cy="5143501"/>
          </a:xfrm>
          <a:prstGeom prst="rect">
            <a:avLst/>
          </a:prstGeom>
          <a:noFill/>
          <a:ln>
            <a:noFill/>
          </a:ln>
        </p:spPr>
      </p:pic>
      <p:sp>
        <p:nvSpPr>
          <p:cNvPr id="108" name="Google Shape;108;p16"/>
          <p:cNvSpPr txBox="1"/>
          <p:nvPr/>
        </p:nvSpPr>
        <p:spPr>
          <a:xfrm>
            <a:off x="369075" y="90450"/>
            <a:ext cx="4916100" cy="7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4800" b="1">
                <a:solidFill>
                  <a:srgbClr val="EAD9B4"/>
                </a:solidFill>
                <a:latin typeface="Antonio"/>
                <a:ea typeface="Antonio"/>
                <a:cs typeface="Antonio"/>
                <a:sym typeface="Antonio"/>
              </a:rPr>
              <a:t>Scheduling</a:t>
            </a:r>
            <a:endParaRPr sz="4800" b="1">
              <a:solidFill>
                <a:srgbClr val="EAD9B4"/>
              </a:solidFill>
              <a:latin typeface="Antonio"/>
              <a:ea typeface="Antonio"/>
              <a:cs typeface="Antonio"/>
              <a:sym typeface="Antonio"/>
            </a:endParaRPr>
          </a:p>
        </p:txBody>
      </p:sp>
      <p:sp>
        <p:nvSpPr>
          <p:cNvPr id="109" name="Google Shape;109;p16"/>
          <p:cNvSpPr txBox="1"/>
          <p:nvPr/>
        </p:nvSpPr>
        <p:spPr>
          <a:xfrm>
            <a:off x="445675" y="1249025"/>
            <a:ext cx="8218800" cy="288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b="1">
                <a:solidFill>
                  <a:srgbClr val="DA2120"/>
                </a:solidFill>
                <a:latin typeface="Antonio"/>
                <a:ea typeface="Antonio"/>
                <a:cs typeface="Antonio"/>
                <a:sym typeface="Antonio"/>
              </a:rPr>
              <a:t>6th May</a:t>
            </a:r>
            <a:r>
              <a:rPr lang="en" sz="3000" b="1">
                <a:solidFill>
                  <a:schemeClr val="dk2"/>
                </a:solidFill>
                <a:latin typeface="Antonio"/>
                <a:ea typeface="Antonio"/>
                <a:cs typeface="Antonio"/>
                <a:sym typeface="Antonio"/>
              </a:rPr>
              <a:t> - B15 LM4 - Introduction to the software ROS and first examples</a:t>
            </a:r>
            <a:endParaRPr sz="3000" b="1">
              <a:solidFill>
                <a:schemeClr val="dk2"/>
              </a:solidFill>
              <a:latin typeface="Antonio"/>
              <a:ea typeface="Antonio"/>
              <a:cs typeface="Antonio"/>
              <a:sym typeface="Antonio"/>
            </a:endParaRPr>
          </a:p>
          <a:p>
            <a:pPr marL="0" lvl="0" indent="0" algn="l" rtl="0">
              <a:spcBef>
                <a:spcPts val="0"/>
              </a:spcBef>
              <a:spcAft>
                <a:spcPts val="0"/>
              </a:spcAft>
              <a:buNone/>
            </a:pPr>
            <a:r>
              <a:rPr lang="en" sz="3000" b="1">
                <a:solidFill>
                  <a:srgbClr val="EA9999"/>
                </a:solidFill>
                <a:latin typeface="Antonio"/>
                <a:ea typeface="Antonio"/>
                <a:cs typeface="Antonio"/>
                <a:sym typeface="Antonio"/>
              </a:rPr>
              <a:t>12th May</a:t>
            </a:r>
            <a:r>
              <a:rPr lang="en" sz="3000" b="1">
                <a:solidFill>
                  <a:schemeClr val="dk2"/>
                </a:solidFill>
                <a:latin typeface="Antonio"/>
                <a:ea typeface="Antonio"/>
                <a:cs typeface="Antonio"/>
                <a:sym typeface="Antonio"/>
              </a:rPr>
              <a:t> </a:t>
            </a:r>
            <a:r>
              <a:rPr lang="en" sz="3000" b="1">
                <a:solidFill>
                  <a:srgbClr val="999999"/>
                </a:solidFill>
                <a:latin typeface="Antonio"/>
                <a:ea typeface="Antonio"/>
                <a:cs typeface="Antonio"/>
                <a:sym typeface="Antonio"/>
              </a:rPr>
              <a:t>- B15 LM4 - Introduction to the GNSS module and how to use GNSS data inside ROS</a:t>
            </a:r>
            <a:endParaRPr sz="3000" b="1">
              <a:solidFill>
                <a:srgbClr val="999999"/>
              </a:solidFill>
              <a:latin typeface="Antonio"/>
              <a:ea typeface="Antonio"/>
              <a:cs typeface="Antonio"/>
              <a:sym typeface="Antonio"/>
            </a:endParaRPr>
          </a:p>
          <a:p>
            <a:pPr marL="0" lvl="0" indent="0" algn="l" rtl="0">
              <a:spcBef>
                <a:spcPts val="0"/>
              </a:spcBef>
              <a:spcAft>
                <a:spcPts val="0"/>
              </a:spcAft>
              <a:buNone/>
            </a:pPr>
            <a:r>
              <a:rPr lang="en" sz="3000" b="1">
                <a:solidFill>
                  <a:srgbClr val="EA9999"/>
                </a:solidFill>
                <a:latin typeface="Antonio"/>
                <a:ea typeface="Antonio"/>
                <a:cs typeface="Antonio"/>
                <a:sym typeface="Antonio"/>
              </a:rPr>
              <a:t>16th May</a:t>
            </a:r>
            <a:r>
              <a:rPr lang="en" sz="3000" b="1">
                <a:solidFill>
                  <a:schemeClr val="dk2"/>
                </a:solidFill>
                <a:latin typeface="Antonio"/>
                <a:ea typeface="Antonio"/>
                <a:cs typeface="Antonio"/>
                <a:sym typeface="Antonio"/>
              </a:rPr>
              <a:t> </a:t>
            </a:r>
            <a:r>
              <a:rPr lang="en" sz="3000" b="1">
                <a:solidFill>
                  <a:srgbClr val="999999"/>
                </a:solidFill>
                <a:latin typeface="Antonio"/>
                <a:ea typeface="Antonio"/>
                <a:cs typeface="Antonio"/>
                <a:sym typeface="Antonio"/>
              </a:rPr>
              <a:t>- B15 LM4 - Introduction to the navigation</a:t>
            </a:r>
            <a:endParaRPr sz="3000" b="1">
              <a:solidFill>
                <a:srgbClr val="999999"/>
              </a:solidFill>
              <a:latin typeface="Antonio"/>
              <a:ea typeface="Antonio"/>
              <a:cs typeface="Antonio"/>
              <a:sym typeface="Antonio"/>
            </a:endParaRPr>
          </a:p>
          <a:p>
            <a:pPr marL="0" lvl="0" indent="0" algn="l" rtl="0">
              <a:spcBef>
                <a:spcPts val="0"/>
              </a:spcBef>
              <a:spcAft>
                <a:spcPts val="0"/>
              </a:spcAft>
              <a:buNone/>
            </a:pPr>
            <a:r>
              <a:rPr lang="en" sz="3000" b="1">
                <a:solidFill>
                  <a:srgbClr val="999999"/>
                </a:solidFill>
                <a:latin typeface="Antonio"/>
                <a:ea typeface="Antonio"/>
                <a:cs typeface="Antonio"/>
                <a:sym typeface="Antonio"/>
              </a:rPr>
              <a:t>problem and examples - B15 LM4</a:t>
            </a:r>
            <a:endParaRPr sz="3000" b="1">
              <a:solidFill>
                <a:srgbClr val="999999"/>
              </a:solidFill>
              <a:latin typeface="Antonio"/>
              <a:ea typeface="Antonio"/>
              <a:cs typeface="Antonio"/>
              <a:sym typeface="Antonio"/>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07">
          <a:extLst>
            <a:ext uri="{FF2B5EF4-FFF2-40B4-BE49-F238E27FC236}">
              <a16:creationId xmlns:a16="http://schemas.microsoft.com/office/drawing/2014/main" id="{EECCC599-4F94-9DCA-7F2C-3B5ADF334D75}"/>
            </a:ext>
          </a:extLst>
        </p:cNvPr>
        <p:cNvGrpSpPr/>
        <p:nvPr/>
      </p:nvGrpSpPr>
      <p:grpSpPr>
        <a:xfrm>
          <a:off x="0" y="0"/>
          <a:ext cx="0" cy="0"/>
          <a:chOff x="0" y="0"/>
          <a:chExt cx="0" cy="0"/>
        </a:xfrm>
      </p:grpSpPr>
      <p:sp>
        <p:nvSpPr>
          <p:cNvPr id="308" name="Google Shape;308;p32">
            <a:extLst>
              <a:ext uri="{FF2B5EF4-FFF2-40B4-BE49-F238E27FC236}">
                <a16:creationId xmlns:a16="http://schemas.microsoft.com/office/drawing/2014/main" id="{6082C121-AC67-B964-2733-8E94B9F367C2}"/>
              </a:ext>
            </a:extLst>
          </p:cNvPr>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p:txBody>
      </p:sp>
      <p:sp>
        <p:nvSpPr>
          <p:cNvPr id="309" name="Google Shape;309;p32">
            <a:extLst>
              <a:ext uri="{FF2B5EF4-FFF2-40B4-BE49-F238E27FC236}">
                <a16:creationId xmlns:a16="http://schemas.microsoft.com/office/drawing/2014/main" id="{BFCFDDB1-DD3C-DCD7-EC49-25189ADDA39A}"/>
              </a:ext>
            </a:extLst>
          </p:cNvPr>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pic>
        <p:nvPicPr>
          <p:cNvPr id="310" name="Google Shape;310;p32" title="ChatGPT Image 26 apr 2025, 11_27_57.png">
            <a:extLst>
              <a:ext uri="{FF2B5EF4-FFF2-40B4-BE49-F238E27FC236}">
                <a16:creationId xmlns:a16="http://schemas.microsoft.com/office/drawing/2014/main" id="{814B4455-6725-B2F9-4002-A7B4720A7174}"/>
              </a:ext>
            </a:extLst>
          </p:cNvPr>
          <p:cNvPicPr preferRelativeResize="0"/>
          <p:nvPr/>
        </p:nvPicPr>
        <p:blipFill rotWithShape="1">
          <a:blip r:embed="rId3">
            <a:alphaModFix/>
          </a:blip>
          <a:srcRect r="26713"/>
          <a:stretch/>
        </p:blipFill>
        <p:spPr>
          <a:xfrm>
            <a:off x="0" y="0"/>
            <a:ext cx="5654250" cy="5143501"/>
          </a:xfrm>
          <a:prstGeom prst="rect">
            <a:avLst/>
          </a:prstGeom>
          <a:noFill/>
          <a:ln>
            <a:noFill/>
          </a:ln>
        </p:spPr>
      </p:pic>
      <p:pic>
        <p:nvPicPr>
          <p:cNvPr id="311" name="Google Shape;311;p32" title="ChatGPT Image 26 apr 2025, 11_27_57.png">
            <a:extLst>
              <a:ext uri="{FF2B5EF4-FFF2-40B4-BE49-F238E27FC236}">
                <a16:creationId xmlns:a16="http://schemas.microsoft.com/office/drawing/2014/main" id="{B41496F3-C1AD-DBAC-9F55-37A43E942262}"/>
              </a:ext>
            </a:extLst>
          </p:cNvPr>
          <p:cNvPicPr preferRelativeResize="0"/>
          <p:nvPr/>
        </p:nvPicPr>
        <p:blipFill rotWithShape="1">
          <a:blip r:embed="rId3">
            <a:alphaModFix/>
          </a:blip>
          <a:srcRect l="72171"/>
          <a:stretch/>
        </p:blipFill>
        <p:spPr>
          <a:xfrm>
            <a:off x="6996976" y="0"/>
            <a:ext cx="2147025" cy="5143501"/>
          </a:xfrm>
          <a:prstGeom prst="rect">
            <a:avLst/>
          </a:prstGeom>
          <a:noFill/>
          <a:ln>
            <a:noFill/>
          </a:ln>
        </p:spPr>
      </p:pic>
      <p:pic>
        <p:nvPicPr>
          <p:cNvPr id="312" name="Google Shape;312;p32" title="ChatGPT Image 26 apr 2025, 11_27_57.png">
            <a:extLst>
              <a:ext uri="{FF2B5EF4-FFF2-40B4-BE49-F238E27FC236}">
                <a16:creationId xmlns:a16="http://schemas.microsoft.com/office/drawing/2014/main" id="{0181EB57-8923-DA52-45AB-93C84B6A104C}"/>
              </a:ext>
            </a:extLst>
          </p:cNvPr>
          <p:cNvPicPr preferRelativeResize="0"/>
          <p:nvPr/>
        </p:nvPicPr>
        <p:blipFill rotWithShape="1">
          <a:blip r:embed="rId3">
            <a:alphaModFix/>
          </a:blip>
          <a:srcRect l="62189" r="26582"/>
          <a:stretch/>
        </p:blipFill>
        <p:spPr>
          <a:xfrm>
            <a:off x="5459325" y="0"/>
            <a:ext cx="1624274" cy="5143501"/>
          </a:xfrm>
          <a:prstGeom prst="rect">
            <a:avLst/>
          </a:prstGeom>
          <a:noFill/>
          <a:ln>
            <a:noFill/>
          </a:ln>
        </p:spPr>
      </p:pic>
      <p:pic>
        <p:nvPicPr>
          <p:cNvPr id="313" name="Google Shape;313;p32" title="ChatGPT Image 26 apr 2025, 11_27_57.png">
            <a:extLst>
              <a:ext uri="{FF2B5EF4-FFF2-40B4-BE49-F238E27FC236}">
                <a16:creationId xmlns:a16="http://schemas.microsoft.com/office/drawing/2014/main" id="{82613A5B-2F0C-907A-E12D-8FF3030781D3}"/>
              </a:ext>
            </a:extLst>
          </p:cNvPr>
          <p:cNvPicPr preferRelativeResize="0"/>
          <p:nvPr/>
        </p:nvPicPr>
        <p:blipFill rotWithShape="1">
          <a:blip r:embed="rId3">
            <a:alphaModFix/>
          </a:blip>
          <a:srcRect l="62189" r="26582"/>
          <a:stretch/>
        </p:blipFill>
        <p:spPr>
          <a:xfrm>
            <a:off x="272146" y="0"/>
            <a:ext cx="6685275" cy="5143501"/>
          </a:xfrm>
          <a:prstGeom prst="rect">
            <a:avLst/>
          </a:prstGeom>
          <a:noFill/>
          <a:ln>
            <a:noFill/>
          </a:ln>
        </p:spPr>
      </p:pic>
      <p:sp>
        <p:nvSpPr>
          <p:cNvPr id="314" name="Google Shape;314;p32">
            <a:extLst>
              <a:ext uri="{FF2B5EF4-FFF2-40B4-BE49-F238E27FC236}">
                <a16:creationId xmlns:a16="http://schemas.microsoft.com/office/drawing/2014/main" id="{9CFAD809-E136-5DDC-16FD-3CDCE25CBB6C}"/>
              </a:ext>
            </a:extLst>
          </p:cNvPr>
          <p:cNvSpPr txBox="1"/>
          <p:nvPr/>
        </p:nvSpPr>
        <p:spPr>
          <a:xfrm>
            <a:off x="369075" y="55225"/>
            <a:ext cx="6491400" cy="97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5500" b="1">
                <a:solidFill>
                  <a:srgbClr val="EAD9B4"/>
                </a:solidFill>
                <a:latin typeface="Antonio"/>
                <a:ea typeface="Antonio"/>
                <a:cs typeface="Antonio"/>
                <a:sym typeface="Antonio"/>
              </a:rPr>
              <a:t>Ex1.2: Simple Node</a:t>
            </a:r>
            <a:endParaRPr sz="5500" b="1">
              <a:solidFill>
                <a:srgbClr val="EAD9B4"/>
              </a:solidFill>
              <a:latin typeface="Antonio"/>
              <a:ea typeface="Antonio"/>
              <a:cs typeface="Antonio"/>
              <a:sym typeface="Antonio"/>
            </a:endParaRPr>
          </a:p>
        </p:txBody>
      </p:sp>
      <p:sp>
        <p:nvSpPr>
          <p:cNvPr id="315" name="Google Shape;315;p32">
            <a:extLst>
              <a:ext uri="{FF2B5EF4-FFF2-40B4-BE49-F238E27FC236}">
                <a16:creationId xmlns:a16="http://schemas.microsoft.com/office/drawing/2014/main" id="{8184C6C7-C3F9-EF1E-35A3-0A2AB9BF1D57}"/>
              </a:ext>
            </a:extLst>
          </p:cNvPr>
          <p:cNvSpPr txBox="1"/>
          <p:nvPr/>
        </p:nvSpPr>
        <p:spPr>
          <a:xfrm>
            <a:off x="311700" y="1150650"/>
            <a:ext cx="8697900" cy="3524011"/>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it-IT" sz="2000" b="1" dirty="0" err="1">
                <a:solidFill>
                  <a:srgbClr val="C00000"/>
                </a:solidFill>
                <a:latin typeface="Consolas"/>
                <a:ea typeface="Consolas"/>
                <a:cs typeface="Consolas"/>
                <a:sym typeface="Consolas"/>
              </a:rPr>
              <a:t>Then</a:t>
            </a:r>
            <a:r>
              <a:rPr lang="it-IT" sz="2000" b="1" dirty="0">
                <a:solidFill>
                  <a:srgbClr val="C00000"/>
                </a:solidFill>
                <a:latin typeface="Consolas"/>
                <a:ea typeface="Consolas"/>
                <a:cs typeface="Consolas"/>
                <a:sym typeface="Consolas"/>
              </a:rPr>
              <a:t>, </a:t>
            </a:r>
            <a:r>
              <a:rPr lang="it-IT" sz="2000" b="1" dirty="0" err="1">
                <a:solidFill>
                  <a:srgbClr val="C00000"/>
                </a:solidFill>
                <a:latin typeface="Consolas"/>
                <a:ea typeface="Consolas"/>
                <a:cs typeface="Consolas"/>
                <a:sym typeface="Consolas"/>
              </a:rPr>
              <a:t>we</a:t>
            </a:r>
            <a:r>
              <a:rPr lang="it-IT" sz="2000" b="1" dirty="0">
                <a:solidFill>
                  <a:srgbClr val="C00000"/>
                </a:solidFill>
                <a:latin typeface="Consolas"/>
                <a:ea typeface="Consolas"/>
                <a:cs typeface="Consolas"/>
                <a:sym typeface="Consolas"/>
              </a:rPr>
              <a:t> </a:t>
            </a:r>
            <a:r>
              <a:rPr lang="it-IT" sz="2000" b="1" dirty="0" err="1">
                <a:solidFill>
                  <a:srgbClr val="C00000"/>
                </a:solidFill>
                <a:latin typeface="Consolas"/>
                <a:ea typeface="Consolas"/>
                <a:cs typeface="Consolas"/>
                <a:sym typeface="Consolas"/>
              </a:rPr>
              <a:t>need</a:t>
            </a:r>
            <a:r>
              <a:rPr lang="it-IT" sz="2000" b="1" dirty="0">
                <a:solidFill>
                  <a:srgbClr val="C00000"/>
                </a:solidFill>
                <a:latin typeface="Consolas"/>
                <a:ea typeface="Consolas"/>
                <a:cs typeface="Consolas"/>
                <a:sym typeface="Consolas"/>
              </a:rPr>
              <a:t> a lines </a:t>
            </a:r>
            <a:r>
              <a:rPr lang="it-IT" sz="2000" b="1" dirty="0" err="1">
                <a:solidFill>
                  <a:srgbClr val="C00000"/>
                </a:solidFill>
                <a:latin typeface="Consolas"/>
                <a:ea typeface="Consolas"/>
                <a:cs typeface="Consolas"/>
                <a:sym typeface="Consolas"/>
              </a:rPr>
              <a:t>that</a:t>
            </a:r>
            <a:r>
              <a:rPr lang="it-IT" sz="2000" b="1" dirty="0">
                <a:solidFill>
                  <a:srgbClr val="C00000"/>
                </a:solidFill>
                <a:latin typeface="Consolas"/>
                <a:ea typeface="Consolas"/>
                <a:cs typeface="Consolas"/>
                <a:sym typeface="Consolas"/>
              </a:rPr>
              <a:t> </a:t>
            </a:r>
            <a:r>
              <a:rPr lang="it-IT" sz="2000" b="1" dirty="0" err="1">
                <a:solidFill>
                  <a:srgbClr val="C00000"/>
                </a:solidFill>
                <a:latin typeface="Consolas"/>
                <a:ea typeface="Consolas"/>
                <a:cs typeface="Consolas"/>
                <a:sym typeface="Consolas"/>
              </a:rPr>
              <a:t>specify</a:t>
            </a:r>
            <a:r>
              <a:rPr lang="it-IT" sz="2000" b="1" dirty="0">
                <a:solidFill>
                  <a:srgbClr val="C00000"/>
                </a:solidFill>
                <a:latin typeface="Consolas"/>
                <a:ea typeface="Consolas"/>
                <a:cs typeface="Consolas"/>
                <a:sym typeface="Consolas"/>
              </a:rPr>
              <a:t> on </a:t>
            </a:r>
            <a:r>
              <a:rPr lang="it-IT" sz="2000" b="1" dirty="0" err="1">
                <a:solidFill>
                  <a:srgbClr val="C00000"/>
                </a:solidFill>
                <a:latin typeface="Consolas"/>
                <a:ea typeface="Consolas"/>
                <a:cs typeface="Consolas"/>
                <a:sym typeface="Consolas"/>
              </a:rPr>
              <a:t>what</a:t>
            </a:r>
            <a:r>
              <a:rPr lang="it-IT" sz="2000" b="1" dirty="0">
                <a:solidFill>
                  <a:srgbClr val="C00000"/>
                </a:solidFill>
                <a:latin typeface="Consolas"/>
                <a:ea typeface="Consolas"/>
                <a:cs typeface="Consolas"/>
                <a:sym typeface="Consolas"/>
              </a:rPr>
              <a:t> libraries the </a:t>
            </a:r>
            <a:r>
              <a:rPr lang="it-IT" sz="2000" b="1" dirty="0" err="1">
                <a:solidFill>
                  <a:srgbClr val="C00000"/>
                </a:solidFill>
                <a:latin typeface="Consolas"/>
                <a:ea typeface="Consolas"/>
                <a:cs typeface="Consolas"/>
                <a:sym typeface="Consolas"/>
              </a:rPr>
              <a:t>nodes</a:t>
            </a:r>
            <a:r>
              <a:rPr lang="it-IT" sz="2000" b="1" dirty="0">
                <a:solidFill>
                  <a:srgbClr val="C00000"/>
                </a:solidFill>
                <a:latin typeface="Consolas"/>
                <a:ea typeface="Consolas"/>
                <a:cs typeface="Consolas"/>
                <a:sym typeface="Consolas"/>
              </a:rPr>
              <a:t> </a:t>
            </a:r>
            <a:r>
              <a:rPr lang="it-IT" sz="2000" b="1" dirty="0" err="1">
                <a:solidFill>
                  <a:srgbClr val="C00000"/>
                </a:solidFill>
                <a:latin typeface="Consolas"/>
                <a:ea typeface="Consolas"/>
                <a:cs typeface="Consolas"/>
                <a:sym typeface="Consolas"/>
              </a:rPr>
              <a:t>depend</a:t>
            </a:r>
            <a:r>
              <a:rPr lang="it-IT" sz="2000" b="1" dirty="0">
                <a:solidFill>
                  <a:srgbClr val="C00000"/>
                </a:solidFill>
                <a:latin typeface="Consolas"/>
                <a:ea typeface="Consolas"/>
                <a:cs typeface="Consolas"/>
                <a:sym typeface="Consolas"/>
              </a:rPr>
              <a:t> on:</a:t>
            </a:r>
          </a:p>
          <a:p>
            <a:pPr marL="0" lvl="0" indent="0" algn="l" rtl="0">
              <a:spcBef>
                <a:spcPts val="0"/>
              </a:spcBef>
              <a:spcAft>
                <a:spcPts val="0"/>
              </a:spcAft>
              <a:buClr>
                <a:schemeClr val="dk1"/>
              </a:buClr>
              <a:buSzPts val="1100"/>
              <a:buFont typeface="Arial"/>
              <a:buNone/>
            </a:pPr>
            <a:endParaRPr lang="it-IT" sz="2000" b="1" dirty="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it-IT" sz="2000" b="1" dirty="0" err="1">
                <a:solidFill>
                  <a:schemeClr val="dk1"/>
                </a:solidFill>
                <a:latin typeface="Consolas"/>
                <a:ea typeface="Consolas"/>
                <a:cs typeface="Consolas"/>
                <a:sym typeface="Consolas"/>
              </a:rPr>
              <a:t>ament_target_dependencies</a:t>
            </a:r>
            <a:r>
              <a:rPr lang="it-IT" sz="2000" b="1" dirty="0">
                <a:solidFill>
                  <a:schemeClr val="dk1"/>
                </a:solidFill>
                <a:latin typeface="Consolas"/>
                <a:ea typeface="Consolas"/>
                <a:cs typeface="Consolas"/>
                <a:sym typeface="Consolas"/>
              </a:rPr>
              <a:t>(</a:t>
            </a:r>
            <a:r>
              <a:rPr lang="it-IT" sz="2000" b="1" dirty="0" err="1">
                <a:solidFill>
                  <a:schemeClr val="dk1"/>
                </a:solidFill>
                <a:latin typeface="Consolas"/>
                <a:ea typeface="Consolas"/>
                <a:cs typeface="Consolas"/>
                <a:sym typeface="Consolas"/>
              </a:rPr>
              <a:t>Test_sub</a:t>
            </a:r>
            <a:r>
              <a:rPr lang="it-IT" sz="2000" b="1" dirty="0">
                <a:solidFill>
                  <a:schemeClr val="dk1"/>
                </a:solidFill>
                <a:latin typeface="Consolas"/>
                <a:ea typeface="Consolas"/>
                <a:cs typeface="Consolas"/>
                <a:sym typeface="Consolas"/>
              </a:rPr>
              <a:t> </a:t>
            </a:r>
            <a:r>
              <a:rPr lang="it-IT" sz="2000" b="1" dirty="0" err="1">
                <a:solidFill>
                  <a:schemeClr val="dk1"/>
                </a:solidFill>
                <a:latin typeface="Consolas"/>
                <a:ea typeface="Consolas"/>
                <a:cs typeface="Consolas"/>
                <a:sym typeface="Consolas"/>
              </a:rPr>
              <a:t>rclcpp</a:t>
            </a:r>
            <a:r>
              <a:rPr lang="it-IT" sz="2000" b="1" dirty="0">
                <a:solidFill>
                  <a:schemeClr val="dk1"/>
                </a:solidFill>
                <a:latin typeface="Consolas"/>
                <a:ea typeface="Consolas"/>
                <a:cs typeface="Consolas"/>
                <a:sym typeface="Consolas"/>
              </a:rPr>
              <a:t> </a:t>
            </a:r>
            <a:r>
              <a:rPr lang="it-IT" sz="2000" b="1" dirty="0" err="1">
                <a:solidFill>
                  <a:schemeClr val="dk1"/>
                </a:solidFill>
                <a:latin typeface="Consolas"/>
                <a:ea typeface="Consolas"/>
                <a:cs typeface="Consolas"/>
                <a:sym typeface="Consolas"/>
              </a:rPr>
              <a:t>std_msgs</a:t>
            </a:r>
            <a:r>
              <a:rPr lang="it-IT" sz="2000" b="1" dirty="0">
                <a:solidFill>
                  <a:schemeClr val="dk1"/>
                </a:solidFill>
                <a:latin typeface="Consolas"/>
                <a:ea typeface="Consolas"/>
                <a:cs typeface="Consolas"/>
                <a:sym typeface="Consolas"/>
              </a:rPr>
              <a:t>)</a:t>
            </a:r>
          </a:p>
          <a:p>
            <a:pPr marL="0" lvl="0" indent="0" algn="l" rtl="0">
              <a:spcBef>
                <a:spcPts val="0"/>
              </a:spcBef>
              <a:spcAft>
                <a:spcPts val="0"/>
              </a:spcAft>
              <a:buClr>
                <a:schemeClr val="dk1"/>
              </a:buClr>
              <a:buSzPts val="1100"/>
              <a:buFont typeface="Arial"/>
              <a:buNone/>
            </a:pPr>
            <a:r>
              <a:rPr lang="it-IT" sz="2000" b="1" dirty="0" err="1">
                <a:solidFill>
                  <a:schemeClr val="dk1"/>
                </a:solidFill>
                <a:latin typeface="Consolas"/>
                <a:ea typeface="Consolas"/>
                <a:cs typeface="Consolas"/>
                <a:sym typeface="Consolas"/>
              </a:rPr>
              <a:t>ament_target_dependencies</a:t>
            </a:r>
            <a:r>
              <a:rPr lang="it-IT" sz="2000" b="1" dirty="0">
                <a:solidFill>
                  <a:schemeClr val="dk1"/>
                </a:solidFill>
                <a:latin typeface="Consolas"/>
                <a:ea typeface="Consolas"/>
                <a:cs typeface="Consolas"/>
                <a:sym typeface="Consolas"/>
              </a:rPr>
              <a:t>(</a:t>
            </a:r>
            <a:r>
              <a:rPr lang="it-IT" sz="2000" b="1" dirty="0" err="1">
                <a:solidFill>
                  <a:schemeClr val="dk1"/>
                </a:solidFill>
                <a:latin typeface="Consolas"/>
                <a:ea typeface="Consolas"/>
                <a:cs typeface="Consolas"/>
                <a:sym typeface="Consolas"/>
              </a:rPr>
              <a:t>Test_pub</a:t>
            </a:r>
            <a:r>
              <a:rPr lang="it-IT" sz="2000" b="1" dirty="0">
                <a:solidFill>
                  <a:schemeClr val="dk1"/>
                </a:solidFill>
                <a:latin typeface="Consolas"/>
                <a:ea typeface="Consolas"/>
                <a:cs typeface="Consolas"/>
                <a:sym typeface="Consolas"/>
              </a:rPr>
              <a:t> </a:t>
            </a:r>
            <a:r>
              <a:rPr lang="it-IT" sz="2000" b="1" dirty="0" err="1">
                <a:solidFill>
                  <a:schemeClr val="dk1"/>
                </a:solidFill>
                <a:latin typeface="Consolas"/>
                <a:ea typeface="Consolas"/>
                <a:cs typeface="Consolas"/>
                <a:sym typeface="Consolas"/>
              </a:rPr>
              <a:t>rclcpp</a:t>
            </a:r>
            <a:r>
              <a:rPr lang="it-IT" sz="2000" b="1" dirty="0">
                <a:solidFill>
                  <a:schemeClr val="dk1"/>
                </a:solidFill>
                <a:latin typeface="Consolas"/>
                <a:ea typeface="Consolas"/>
                <a:cs typeface="Consolas"/>
                <a:sym typeface="Consolas"/>
              </a:rPr>
              <a:t> </a:t>
            </a:r>
            <a:r>
              <a:rPr lang="it-IT" sz="2000" b="1" dirty="0" err="1">
                <a:solidFill>
                  <a:schemeClr val="dk1"/>
                </a:solidFill>
                <a:latin typeface="Consolas"/>
                <a:ea typeface="Consolas"/>
                <a:cs typeface="Consolas"/>
                <a:sym typeface="Consolas"/>
              </a:rPr>
              <a:t>std_msgs</a:t>
            </a:r>
            <a:r>
              <a:rPr lang="it-IT" sz="2000" b="1" dirty="0">
                <a:solidFill>
                  <a:schemeClr val="dk1"/>
                </a:solidFill>
                <a:latin typeface="Consolas"/>
                <a:ea typeface="Consolas"/>
                <a:cs typeface="Consolas"/>
                <a:sym typeface="Consolas"/>
              </a:rPr>
              <a:t>)</a:t>
            </a:r>
          </a:p>
          <a:p>
            <a:pPr marL="0" lvl="0" indent="0" algn="l" rtl="0">
              <a:spcBef>
                <a:spcPts val="0"/>
              </a:spcBef>
              <a:spcAft>
                <a:spcPts val="0"/>
              </a:spcAft>
              <a:buClr>
                <a:schemeClr val="dk1"/>
              </a:buClr>
              <a:buSzPts val="1100"/>
              <a:buFont typeface="Arial"/>
              <a:buNone/>
            </a:pPr>
            <a:endParaRPr lang="it-IT" sz="2000" b="1" dirty="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it-IT" sz="2000" b="1" dirty="0">
                <a:solidFill>
                  <a:srgbClr val="C00000"/>
                </a:solidFill>
                <a:latin typeface="Consolas"/>
                <a:ea typeface="Consolas"/>
                <a:cs typeface="Consolas"/>
                <a:sym typeface="Consolas"/>
              </a:rPr>
              <a:t>The </a:t>
            </a:r>
            <a:r>
              <a:rPr lang="it-IT" sz="2000" b="1" dirty="0" err="1">
                <a:solidFill>
                  <a:srgbClr val="C00000"/>
                </a:solidFill>
                <a:latin typeface="Consolas"/>
                <a:ea typeface="Consolas"/>
                <a:cs typeface="Consolas"/>
                <a:sym typeface="Consolas"/>
              </a:rPr>
              <a:t>generic</a:t>
            </a:r>
            <a:r>
              <a:rPr lang="it-IT" sz="2000" b="1" dirty="0">
                <a:solidFill>
                  <a:srgbClr val="C00000"/>
                </a:solidFill>
                <a:latin typeface="Consolas"/>
                <a:ea typeface="Consolas"/>
                <a:cs typeface="Consolas"/>
                <a:sym typeface="Consolas"/>
              </a:rPr>
              <a:t> </a:t>
            </a:r>
            <a:r>
              <a:rPr lang="it-IT" sz="2000" b="1" dirty="0" err="1">
                <a:solidFill>
                  <a:srgbClr val="C00000"/>
                </a:solidFill>
                <a:latin typeface="Consolas"/>
                <a:ea typeface="Consolas"/>
                <a:cs typeface="Consolas"/>
                <a:sym typeface="Consolas"/>
              </a:rPr>
              <a:t>syntax</a:t>
            </a:r>
            <a:r>
              <a:rPr lang="it-IT" sz="2000" b="1" dirty="0">
                <a:solidFill>
                  <a:srgbClr val="C00000"/>
                </a:solidFill>
                <a:latin typeface="Consolas"/>
                <a:ea typeface="Consolas"/>
                <a:cs typeface="Consolas"/>
                <a:sym typeface="Consolas"/>
              </a:rPr>
              <a:t> </a:t>
            </a:r>
            <a:r>
              <a:rPr lang="it-IT" sz="2000" b="1" dirty="0" err="1">
                <a:solidFill>
                  <a:srgbClr val="C00000"/>
                </a:solidFill>
                <a:latin typeface="Consolas"/>
                <a:ea typeface="Consolas"/>
                <a:cs typeface="Consolas"/>
                <a:sym typeface="Consolas"/>
              </a:rPr>
              <a:t>is</a:t>
            </a:r>
            <a:r>
              <a:rPr lang="it-IT" sz="2000" b="1" dirty="0">
                <a:solidFill>
                  <a:srgbClr val="C00000"/>
                </a:solidFill>
                <a:latin typeface="Consolas"/>
                <a:ea typeface="Consolas"/>
                <a:cs typeface="Consolas"/>
                <a:sym typeface="Consolas"/>
              </a:rPr>
              <a:t>:</a:t>
            </a:r>
            <a:endParaRPr sz="2000" b="1" dirty="0">
              <a:solidFill>
                <a:srgbClr val="C00000"/>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 sz="2000" b="1" dirty="0">
                <a:solidFill>
                  <a:schemeClr val="bg2"/>
                </a:solidFill>
                <a:latin typeface="Consolas"/>
                <a:ea typeface="Consolas"/>
                <a:cs typeface="Consolas"/>
                <a:sym typeface="Consolas"/>
              </a:rPr>
              <a:t>ament_target_dependencies(&lt;file_name&gt; &lt;dependency name&gt; &lt;dependency name&gt; …)</a:t>
            </a:r>
            <a:endParaRPr sz="2000" b="1" dirty="0">
              <a:solidFill>
                <a:schemeClr val="bg2"/>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endParaRPr b="1" dirty="0">
              <a:solidFill>
                <a:schemeClr val="dk1"/>
              </a:solidFill>
              <a:latin typeface="Consolas"/>
              <a:ea typeface="Consolas"/>
              <a:cs typeface="Consolas"/>
              <a:sym typeface="Consolas"/>
            </a:endParaRPr>
          </a:p>
          <a:p>
            <a:pPr marL="0" lvl="0" indent="0" algn="l" rtl="0">
              <a:spcBef>
                <a:spcPts val="0"/>
              </a:spcBef>
              <a:spcAft>
                <a:spcPts val="0"/>
              </a:spcAft>
              <a:buNone/>
            </a:pPr>
            <a:endParaRPr sz="2300" b="1" dirty="0">
              <a:solidFill>
                <a:schemeClr val="dk1"/>
              </a:solidFill>
              <a:latin typeface="Consolas"/>
              <a:ea typeface="Consolas"/>
              <a:cs typeface="Consolas"/>
              <a:sym typeface="Consolas"/>
            </a:endParaRPr>
          </a:p>
        </p:txBody>
      </p:sp>
    </p:spTree>
    <p:extLst>
      <p:ext uri="{BB962C8B-B14F-4D97-AF65-F5344CB8AC3E}">
        <p14:creationId xmlns:p14="http://schemas.microsoft.com/office/powerpoint/2010/main" val="166228976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07">
          <a:extLst>
            <a:ext uri="{FF2B5EF4-FFF2-40B4-BE49-F238E27FC236}">
              <a16:creationId xmlns:a16="http://schemas.microsoft.com/office/drawing/2014/main" id="{CD5E82F6-DC94-C4E9-369B-746A32BB2DDB}"/>
            </a:ext>
          </a:extLst>
        </p:cNvPr>
        <p:cNvGrpSpPr/>
        <p:nvPr/>
      </p:nvGrpSpPr>
      <p:grpSpPr>
        <a:xfrm>
          <a:off x="0" y="0"/>
          <a:ext cx="0" cy="0"/>
          <a:chOff x="0" y="0"/>
          <a:chExt cx="0" cy="0"/>
        </a:xfrm>
      </p:grpSpPr>
      <p:sp>
        <p:nvSpPr>
          <p:cNvPr id="308" name="Google Shape;308;p32">
            <a:extLst>
              <a:ext uri="{FF2B5EF4-FFF2-40B4-BE49-F238E27FC236}">
                <a16:creationId xmlns:a16="http://schemas.microsoft.com/office/drawing/2014/main" id="{5BE7CFFB-133C-7C4A-EFE0-2478E23A8365}"/>
              </a:ext>
            </a:extLst>
          </p:cNvPr>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p:txBody>
      </p:sp>
      <p:sp>
        <p:nvSpPr>
          <p:cNvPr id="309" name="Google Shape;309;p32">
            <a:extLst>
              <a:ext uri="{FF2B5EF4-FFF2-40B4-BE49-F238E27FC236}">
                <a16:creationId xmlns:a16="http://schemas.microsoft.com/office/drawing/2014/main" id="{6FFF8657-3CC5-ACA4-4E7E-7AE93B74166C}"/>
              </a:ext>
            </a:extLst>
          </p:cNvPr>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pic>
        <p:nvPicPr>
          <p:cNvPr id="310" name="Google Shape;310;p32" title="ChatGPT Image 26 apr 2025, 11_27_57.png">
            <a:extLst>
              <a:ext uri="{FF2B5EF4-FFF2-40B4-BE49-F238E27FC236}">
                <a16:creationId xmlns:a16="http://schemas.microsoft.com/office/drawing/2014/main" id="{B2ED4330-7211-01C5-4E97-ACCA2B0EE04C}"/>
              </a:ext>
            </a:extLst>
          </p:cNvPr>
          <p:cNvPicPr preferRelativeResize="0"/>
          <p:nvPr/>
        </p:nvPicPr>
        <p:blipFill rotWithShape="1">
          <a:blip r:embed="rId3">
            <a:alphaModFix/>
          </a:blip>
          <a:srcRect r="26713"/>
          <a:stretch/>
        </p:blipFill>
        <p:spPr>
          <a:xfrm>
            <a:off x="0" y="0"/>
            <a:ext cx="5654250" cy="5143501"/>
          </a:xfrm>
          <a:prstGeom prst="rect">
            <a:avLst/>
          </a:prstGeom>
          <a:noFill/>
          <a:ln>
            <a:noFill/>
          </a:ln>
        </p:spPr>
      </p:pic>
      <p:pic>
        <p:nvPicPr>
          <p:cNvPr id="311" name="Google Shape;311;p32" title="ChatGPT Image 26 apr 2025, 11_27_57.png">
            <a:extLst>
              <a:ext uri="{FF2B5EF4-FFF2-40B4-BE49-F238E27FC236}">
                <a16:creationId xmlns:a16="http://schemas.microsoft.com/office/drawing/2014/main" id="{9C1B8612-17F2-4407-1252-08AE15DA803E}"/>
              </a:ext>
            </a:extLst>
          </p:cNvPr>
          <p:cNvPicPr preferRelativeResize="0"/>
          <p:nvPr/>
        </p:nvPicPr>
        <p:blipFill rotWithShape="1">
          <a:blip r:embed="rId3">
            <a:alphaModFix/>
          </a:blip>
          <a:srcRect l="72171"/>
          <a:stretch/>
        </p:blipFill>
        <p:spPr>
          <a:xfrm>
            <a:off x="6996976" y="0"/>
            <a:ext cx="2147025" cy="5143501"/>
          </a:xfrm>
          <a:prstGeom prst="rect">
            <a:avLst/>
          </a:prstGeom>
          <a:noFill/>
          <a:ln>
            <a:noFill/>
          </a:ln>
        </p:spPr>
      </p:pic>
      <p:pic>
        <p:nvPicPr>
          <p:cNvPr id="312" name="Google Shape;312;p32" title="ChatGPT Image 26 apr 2025, 11_27_57.png">
            <a:extLst>
              <a:ext uri="{FF2B5EF4-FFF2-40B4-BE49-F238E27FC236}">
                <a16:creationId xmlns:a16="http://schemas.microsoft.com/office/drawing/2014/main" id="{DFD51599-1AA3-E3B5-A0F4-FF5A77DD95DD}"/>
              </a:ext>
            </a:extLst>
          </p:cNvPr>
          <p:cNvPicPr preferRelativeResize="0"/>
          <p:nvPr/>
        </p:nvPicPr>
        <p:blipFill rotWithShape="1">
          <a:blip r:embed="rId3">
            <a:alphaModFix/>
          </a:blip>
          <a:srcRect l="62189" r="26582"/>
          <a:stretch/>
        </p:blipFill>
        <p:spPr>
          <a:xfrm>
            <a:off x="5459325" y="0"/>
            <a:ext cx="1624274" cy="5143501"/>
          </a:xfrm>
          <a:prstGeom prst="rect">
            <a:avLst/>
          </a:prstGeom>
          <a:noFill/>
          <a:ln>
            <a:noFill/>
          </a:ln>
        </p:spPr>
      </p:pic>
      <p:pic>
        <p:nvPicPr>
          <p:cNvPr id="313" name="Google Shape;313;p32" title="ChatGPT Image 26 apr 2025, 11_27_57.png">
            <a:extLst>
              <a:ext uri="{FF2B5EF4-FFF2-40B4-BE49-F238E27FC236}">
                <a16:creationId xmlns:a16="http://schemas.microsoft.com/office/drawing/2014/main" id="{A92A4AD1-92A0-04EF-F001-979A47550E1D}"/>
              </a:ext>
            </a:extLst>
          </p:cNvPr>
          <p:cNvPicPr preferRelativeResize="0"/>
          <p:nvPr/>
        </p:nvPicPr>
        <p:blipFill rotWithShape="1">
          <a:blip r:embed="rId3">
            <a:alphaModFix/>
          </a:blip>
          <a:srcRect l="62189" r="26582"/>
          <a:stretch/>
        </p:blipFill>
        <p:spPr>
          <a:xfrm>
            <a:off x="272146" y="0"/>
            <a:ext cx="6685275" cy="5143501"/>
          </a:xfrm>
          <a:prstGeom prst="rect">
            <a:avLst/>
          </a:prstGeom>
          <a:noFill/>
          <a:ln>
            <a:noFill/>
          </a:ln>
        </p:spPr>
      </p:pic>
      <p:sp>
        <p:nvSpPr>
          <p:cNvPr id="314" name="Google Shape;314;p32">
            <a:extLst>
              <a:ext uri="{FF2B5EF4-FFF2-40B4-BE49-F238E27FC236}">
                <a16:creationId xmlns:a16="http://schemas.microsoft.com/office/drawing/2014/main" id="{D8D54540-F801-E77F-ACD7-5A98E7E1AEF5}"/>
              </a:ext>
            </a:extLst>
          </p:cNvPr>
          <p:cNvSpPr txBox="1"/>
          <p:nvPr/>
        </p:nvSpPr>
        <p:spPr>
          <a:xfrm>
            <a:off x="369075" y="55225"/>
            <a:ext cx="6491400" cy="97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5500" b="1">
                <a:solidFill>
                  <a:srgbClr val="EAD9B4"/>
                </a:solidFill>
                <a:latin typeface="Antonio"/>
                <a:ea typeface="Antonio"/>
                <a:cs typeface="Antonio"/>
                <a:sym typeface="Antonio"/>
              </a:rPr>
              <a:t>Ex1.2: Simple Node</a:t>
            </a:r>
            <a:endParaRPr sz="5500" b="1">
              <a:solidFill>
                <a:srgbClr val="EAD9B4"/>
              </a:solidFill>
              <a:latin typeface="Antonio"/>
              <a:ea typeface="Antonio"/>
              <a:cs typeface="Antonio"/>
              <a:sym typeface="Antonio"/>
            </a:endParaRPr>
          </a:p>
        </p:txBody>
      </p:sp>
      <p:sp>
        <p:nvSpPr>
          <p:cNvPr id="315" name="Google Shape;315;p32">
            <a:extLst>
              <a:ext uri="{FF2B5EF4-FFF2-40B4-BE49-F238E27FC236}">
                <a16:creationId xmlns:a16="http://schemas.microsoft.com/office/drawing/2014/main" id="{6D1EF12C-ADCC-F347-4103-D1775F1A59F0}"/>
              </a:ext>
            </a:extLst>
          </p:cNvPr>
          <p:cNvSpPr txBox="1"/>
          <p:nvPr/>
        </p:nvSpPr>
        <p:spPr>
          <a:xfrm>
            <a:off x="311700" y="1150650"/>
            <a:ext cx="8697900" cy="3462456"/>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it-IT" sz="1600" b="1" dirty="0" err="1">
                <a:solidFill>
                  <a:srgbClr val="FF0000"/>
                </a:solidFill>
                <a:latin typeface="Consolas"/>
                <a:ea typeface="Consolas"/>
                <a:cs typeface="Consolas"/>
                <a:sym typeface="Consolas"/>
              </a:rPr>
              <a:t>Lastly</a:t>
            </a:r>
            <a:r>
              <a:rPr lang="it-IT" sz="1600" b="1" dirty="0">
                <a:solidFill>
                  <a:srgbClr val="FF0000"/>
                </a:solidFill>
                <a:latin typeface="Consolas"/>
                <a:ea typeface="Consolas"/>
                <a:cs typeface="Consolas"/>
                <a:sym typeface="Consolas"/>
              </a:rPr>
              <a:t>, for </a:t>
            </a:r>
            <a:r>
              <a:rPr lang="it-IT" sz="1600" b="1" dirty="0" err="1">
                <a:solidFill>
                  <a:srgbClr val="FF0000"/>
                </a:solidFill>
                <a:latin typeface="Consolas"/>
                <a:ea typeface="Consolas"/>
                <a:cs typeface="Consolas"/>
                <a:sym typeface="Consolas"/>
              </a:rPr>
              <a:t>each</a:t>
            </a:r>
            <a:r>
              <a:rPr lang="it-IT" sz="1600" b="1" dirty="0">
                <a:solidFill>
                  <a:srgbClr val="FF0000"/>
                </a:solidFill>
                <a:latin typeface="Consolas"/>
                <a:ea typeface="Consolas"/>
                <a:cs typeface="Consolas"/>
                <a:sym typeface="Consolas"/>
              </a:rPr>
              <a:t> </a:t>
            </a:r>
            <a:r>
              <a:rPr lang="it-IT" sz="1600" b="1" dirty="0" err="1">
                <a:solidFill>
                  <a:srgbClr val="FF0000"/>
                </a:solidFill>
                <a:latin typeface="Consolas"/>
                <a:ea typeface="Consolas"/>
                <a:cs typeface="Consolas"/>
                <a:sym typeface="Consolas"/>
              </a:rPr>
              <a:t>node</a:t>
            </a:r>
            <a:r>
              <a:rPr lang="it-IT" sz="1600" b="1" dirty="0">
                <a:solidFill>
                  <a:srgbClr val="FF0000"/>
                </a:solidFill>
                <a:latin typeface="Consolas"/>
                <a:ea typeface="Consolas"/>
                <a:cs typeface="Consolas"/>
                <a:sym typeface="Consolas"/>
              </a:rPr>
              <a:t>:</a:t>
            </a:r>
          </a:p>
          <a:p>
            <a:pPr marL="0" lvl="0" indent="0" algn="l" rtl="0">
              <a:spcBef>
                <a:spcPts val="0"/>
              </a:spcBef>
              <a:spcAft>
                <a:spcPts val="0"/>
              </a:spcAft>
              <a:buClr>
                <a:schemeClr val="dk1"/>
              </a:buClr>
              <a:buSzPts val="1100"/>
              <a:buFont typeface="Arial"/>
              <a:buNone/>
            </a:pPr>
            <a:r>
              <a:rPr lang="it-IT" sz="1600" b="1" dirty="0" err="1">
                <a:solidFill>
                  <a:schemeClr val="dk1"/>
                </a:solidFill>
                <a:latin typeface="Consolas"/>
                <a:ea typeface="Consolas"/>
                <a:cs typeface="Consolas"/>
                <a:sym typeface="Consolas"/>
              </a:rPr>
              <a:t>install</a:t>
            </a:r>
            <a:r>
              <a:rPr lang="it-IT" sz="1600" b="1" dirty="0">
                <a:solidFill>
                  <a:schemeClr val="dk1"/>
                </a:solidFill>
                <a:latin typeface="Consolas"/>
                <a:ea typeface="Consolas"/>
                <a:cs typeface="Consolas"/>
                <a:sym typeface="Consolas"/>
              </a:rPr>
              <a:t>(TARGETS</a:t>
            </a:r>
          </a:p>
          <a:p>
            <a:pPr marL="0" lvl="0" indent="0" algn="l" rtl="0">
              <a:spcBef>
                <a:spcPts val="0"/>
              </a:spcBef>
              <a:spcAft>
                <a:spcPts val="0"/>
              </a:spcAft>
              <a:buClr>
                <a:schemeClr val="dk1"/>
              </a:buClr>
              <a:buSzPts val="1100"/>
              <a:buFont typeface="Arial"/>
              <a:buNone/>
            </a:pPr>
            <a:r>
              <a:rPr lang="it-IT" sz="1600" b="1" dirty="0">
                <a:solidFill>
                  <a:schemeClr val="dk1"/>
                </a:solidFill>
                <a:latin typeface="Consolas"/>
                <a:ea typeface="Consolas"/>
                <a:cs typeface="Consolas"/>
                <a:sym typeface="Consolas"/>
              </a:rPr>
              <a:t>	</a:t>
            </a:r>
            <a:r>
              <a:rPr lang="it-IT" sz="1600" b="1" dirty="0" err="1">
                <a:solidFill>
                  <a:schemeClr val="dk1"/>
                </a:solidFill>
                <a:latin typeface="Consolas"/>
                <a:ea typeface="Consolas"/>
                <a:cs typeface="Consolas"/>
                <a:sym typeface="Consolas"/>
              </a:rPr>
              <a:t>Test_sub</a:t>
            </a:r>
            <a:endParaRPr lang="it-IT" sz="1600" b="1" dirty="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it-IT" sz="1600" b="1" dirty="0">
                <a:solidFill>
                  <a:schemeClr val="dk1"/>
                </a:solidFill>
                <a:latin typeface="Consolas"/>
                <a:ea typeface="Consolas"/>
                <a:cs typeface="Consolas"/>
                <a:sym typeface="Consolas"/>
              </a:rPr>
              <a:t>	DESTINATION </a:t>
            </a:r>
            <a:r>
              <a:rPr lang="it-IT" sz="1600" b="1" dirty="0" err="1">
                <a:solidFill>
                  <a:schemeClr val="dk1"/>
                </a:solidFill>
                <a:latin typeface="Consolas"/>
                <a:ea typeface="Consolas"/>
                <a:cs typeface="Consolas"/>
                <a:sym typeface="Consolas"/>
              </a:rPr>
              <a:t>lib</a:t>
            </a:r>
            <a:r>
              <a:rPr lang="it-IT" sz="1600" b="1" dirty="0">
                <a:solidFill>
                  <a:schemeClr val="dk1"/>
                </a:solidFill>
                <a:latin typeface="Consolas"/>
                <a:ea typeface="Consolas"/>
                <a:cs typeface="Consolas"/>
                <a:sym typeface="Consolas"/>
              </a:rPr>
              <a:t>/${PROJECT_NAME}/)</a:t>
            </a:r>
          </a:p>
          <a:p>
            <a:pPr marL="0" lvl="0" indent="0" algn="l" rtl="0">
              <a:spcBef>
                <a:spcPts val="0"/>
              </a:spcBef>
              <a:spcAft>
                <a:spcPts val="0"/>
              </a:spcAft>
              <a:buClr>
                <a:schemeClr val="dk1"/>
              </a:buClr>
              <a:buSzPts val="1100"/>
              <a:buFont typeface="Arial"/>
              <a:buNone/>
            </a:pPr>
            <a:r>
              <a:rPr lang="it-IT" sz="1600" b="1" dirty="0" err="1">
                <a:solidFill>
                  <a:schemeClr val="dk1"/>
                </a:solidFill>
                <a:latin typeface="Consolas"/>
                <a:ea typeface="Consolas"/>
                <a:cs typeface="Consolas"/>
                <a:sym typeface="Consolas"/>
              </a:rPr>
              <a:t>install</a:t>
            </a:r>
            <a:r>
              <a:rPr lang="it-IT" sz="1600" b="1" dirty="0">
                <a:solidFill>
                  <a:schemeClr val="dk1"/>
                </a:solidFill>
                <a:latin typeface="Consolas"/>
                <a:ea typeface="Consolas"/>
                <a:cs typeface="Consolas"/>
                <a:sym typeface="Consolas"/>
              </a:rPr>
              <a:t>(TARGETS</a:t>
            </a:r>
          </a:p>
          <a:p>
            <a:pPr marL="0" lvl="0" indent="0" algn="l" rtl="0">
              <a:spcBef>
                <a:spcPts val="0"/>
              </a:spcBef>
              <a:spcAft>
                <a:spcPts val="0"/>
              </a:spcAft>
              <a:buClr>
                <a:schemeClr val="dk1"/>
              </a:buClr>
              <a:buSzPts val="1100"/>
              <a:buFont typeface="Arial"/>
              <a:buNone/>
            </a:pPr>
            <a:r>
              <a:rPr lang="it-IT" sz="1600" b="1" dirty="0">
                <a:solidFill>
                  <a:schemeClr val="dk1"/>
                </a:solidFill>
                <a:latin typeface="Consolas"/>
                <a:ea typeface="Consolas"/>
                <a:cs typeface="Consolas"/>
                <a:sym typeface="Consolas"/>
              </a:rPr>
              <a:t>        </a:t>
            </a:r>
            <a:r>
              <a:rPr lang="it-IT" sz="1600" b="1" dirty="0" err="1">
                <a:solidFill>
                  <a:schemeClr val="dk1"/>
                </a:solidFill>
                <a:latin typeface="Consolas"/>
                <a:ea typeface="Consolas"/>
                <a:cs typeface="Consolas"/>
                <a:sym typeface="Consolas"/>
              </a:rPr>
              <a:t>Test_pub</a:t>
            </a:r>
            <a:endParaRPr lang="it-IT" sz="1600" b="1" dirty="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it-IT" sz="1600" b="1" dirty="0">
                <a:solidFill>
                  <a:schemeClr val="dk1"/>
                </a:solidFill>
                <a:latin typeface="Consolas"/>
                <a:ea typeface="Consolas"/>
                <a:cs typeface="Consolas"/>
                <a:sym typeface="Consolas"/>
              </a:rPr>
              <a:t>        DESTINATION </a:t>
            </a:r>
            <a:r>
              <a:rPr lang="it-IT" sz="1600" b="1" dirty="0" err="1">
                <a:solidFill>
                  <a:schemeClr val="dk1"/>
                </a:solidFill>
                <a:latin typeface="Consolas"/>
                <a:ea typeface="Consolas"/>
                <a:cs typeface="Consolas"/>
                <a:sym typeface="Consolas"/>
              </a:rPr>
              <a:t>lib</a:t>
            </a:r>
            <a:r>
              <a:rPr lang="it-IT" sz="1600" b="1" dirty="0">
                <a:solidFill>
                  <a:schemeClr val="dk1"/>
                </a:solidFill>
                <a:latin typeface="Consolas"/>
                <a:ea typeface="Consolas"/>
                <a:cs typeface="Consolas"/>
                <a:sym typeface="Consolas"/>
              </a:rPr>
              <a:t>/${PROJECT_NAME}/)</a:t>
            </a:r>
            <a:endParaRPr sz="1600" b="1" dirty="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 sz="1600" b="1" dirty="0">
                <a:solidFill>
                  <a:srgbClr val="FF0000"/>
                </a:solidFill>
                <a:latin typeface="Consolas"/>
                <a:ea typeface="Consolas"/>
                <a:cs typeface="Consolas"/>
                <a:sym typeface="Consolas"/>
              </a:rPr>
              <a:t>Generic syntax:</a:t>
            </a:r>
          </a:p>
          <a:p>
            <a:pPr marL="0" lvl="0" indent="0" algn="l" rtl="0">
              <a:spcBef>
                <a:spcPts val="0"/>
              </a:spcBef>
              <a:spcAft>
                <a:spcPts val="0"/>
              </a:spcAft>
              <a:buClr>
                <a:schemeClr val="dk1"/>
              </a:buClr>
              <a:buSzPts val="1100"/>
              <a:buFont typeface="Arial"/>
              <a:buNone/>
            </a:pPr>
            <a:r>
              <a:rPr lang="en" sz="1600" b="1" dirty="0">
                <a:solidFill>
                  <a:schemeClr val="bg2"/>
                </a:solidFill>
                <a:latin typeface="Consolas"/>
                <a:ea typeface="Consolas"/>
                <a:cs typeface="Consolas"/>
                <a:sym typeface="Consolas"/>
              </a:rPr>
              <a:t>install(TARGETS</a:t>
            </a:r>
            <a:endParaRPr sz="1600" b="1" dirty="0">
              <a:solidFill>
                <a:schemeClr val="bg2"/>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 sz="1600" b="1" dirty="0">
                <a:solidFill>
                  <a:schemeClr val="bg2"/>
                </a:solidFill>
                <a:latin typeface="Consolas"/>
                <a:ea typeface="Consolas"/>
                <a:cs typeface="Consolas"/>
                <a:sym typeface="Consolas"/>
              </a:rPr>
              <a:t>  &lt;file_name&gt;</a:t>
            </a:r>
            <a:endParaRPr sz="1600" b="1" dirty="0">
              <a:solidFill>
                <a:schemeClr val="bg2"/>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 sz="1600" b="1" dirty="0">
                <a:solidFill>
                  <a:schemeClr val="bg2"/>
                </a:solidFill>
                <a:latin typeface="Consolas"/>
                <a:ea typeface="Consolas"/>
                <a:cs typeface="Consolas"/>
                <a:sym typeface="Consolas"/>
              </a:rPr>
              <a:t>  DESTINATION lib/${PROJECT_NAME})</a:t>
            </a:r>
            <a:endParaRPr sz="1600" b="1" dirty="0">
              <a:solidFill>
                <a:schemeClr val="bg2"/>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endParaRPr b="1" dirty="0">
              <a:solidFill>
                <a:schemeClr val="dk1"/>
              </a:solidFill>
              <a:latin typeface="Consolas"/>
              <a:ea typeface="Consolas"/>
              <a:cs typeface="Consolas"/>
              <a:sym typeface="Consolas"/>
            </a:endParaRPr>
          </a:p>
          <a:p>
            <a:pPr marL="0" lvl="0" indent="0" algn="l" rtl="0">
              <a:spcBef>
                <a:spcPts val="0"/>
              </a:spcBef>
              <a:spcAft>
                <a:spcPts val="0"/>
              </a:spcAft>
              <a:buNone/>
            </a:pPr>
            <a:endParaRPr sz="2300" b="1" dirty="0">
              <a:solidFill>
                <a:schemeClr val="dk1"/>
              </a:solidFill>
              <a:latin typeface="Consolas"/>
              <a:ea typeface="Consolas"/>
              <a:cs typeface="Consolas"/>
              <a:sym typeface="Consolas"/>
            </a:endParaRPr>
          </a:p>
        </p:txBody>
      </p:sp>
    </p:spTree>
    <p:extLst>
      <p:ext uri="{BB962C8B-B14F-4D97-AF65-F5344CB8AC3E}">
        <p14:creationId xmlns:p14="http://schemas.microsoft.com/office/powerpoint/2010/main" val="63453506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Google Shape;320;p33"/>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p:txBody>
      </p:sp>
      <p:sp>
        <p:nvSpPr>
          <p:cNvPr id="321" name="Google Shape;321;p33"/>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pic>
        <p:nvPicPr>
          <p:cNvPr id="322" name="Google Shape;322;p33" title="ChatGPT Image 26 apr 2025, 11_27_57.png"/>
          <p:cNvPicPr preferRelativeResize="0"/>
          <p:nvPr/>
        </p:nvPicPr>
        <p:blipFill rotWithShape="1">
          <a:blip r:embed="rId3">
            <a:alphaModFix/>
          </a:blip>
          <a:srcRect r="26713"/>
          <a:stretch/>
        </p:blipFill>
        <p:spPr>
          <a:xfrm>
            <a:off x="0" y="0"/>
            <a:ext cx="5654250" cy="5143501"/>
          </a:xfrm>
          <a:prstGeom prst="rect">
            <a:avLst/>
          </a:prstGeom>
          <a:noFill/>
          <a:ln>
            <a:noFill/>
          </a:ln>
        </p:spPr>
      </p:pic>
      <p:pic>
        <p:nvPicPr>
          <p:cNvPr id="323" name="Google Shape;323;p33" title="ChatGPT Image 26 apr 2025, 11_27_57.png"/>
          <p:cNvPicPr preferRelativeResize="0"/>
          <p:nvPr/>
        </p:nvPicPr>
        <p:blipFill rotWithShape="1">
          <a:blip r:embed="rId3">
            <a:alphaModFix/>
          </a:blip>
          <a:srcRect l="72171"/>
          <a:stretch/>
        </p:blipFill>
        <p:spPr>
          <a:xfrm>
            <a:off x="6996976" y="0"/>
            <a:ext cx="2147025" cy="5143501"/>
          </a:xfrm>
          <a:prstGeom prst="rect">
            <a:avLst/>
          </a:prstGeom>
          <a:noFill/>
          <a:ln>
            <a:noFill/>
          </a:ln>
        </p:spPr>
      </p:pic>
      <p:pic>
        <p:nvPicPr>
          <p:cNvPr id="324" name="Google Shape;324;p33" title="ChatGPT Image 26 apr 2025, 11_27_57.png"/>
          <p:cNvPicPr preferRelativeResize="0"/>
          <p:nvPr/>
        </p:nvPicPr>
        <p:blipFill rotWithShape="1">
          <a:blip r:embed="rId3">
            <a:alphaModFix/>
          </a:blip>
          <a:srcRect l="62189" r="26582"/>
          <a:stretch/>
        </p:blipFill>
        <p:spPr>
          <a:xfrm>
            <a:off x="5459325" y="0"/>
            <a:ext cx="1624274" cy="5143501"/>
          </a:xfrm>
          <a:prstGeom prst="rect">
            <a:avLst/>
          </a:prstGeom>
          <a:noFill/>
          <a:ln>
            <a:noFill/>
          </a:ln>
        </p:spPr>
      </p:pic>
      <p:pic>
        <p:nvPicPr>
          <p:cNvPr id="325" name="Google Shape;325;p33" title="ChatGPT Image 26 apr 2025, 11_27_57.png"/>
          <p:cNvPicPr preferRelativeResize="0"/>
          <p:nvPr/>
        </p:nvPicPr>
        <p:blipFill rotWithShape="1">
          <a:blip r:embed="rId3">
            <a:alphaModFix/>
          </a:blip>
          <a:srcRect l="62189" r="26582"/>
          <a:stretch/>
        </p:blipFill>
        <p:spPr>
          <a:xfrm>
            <a:off x="272146" y="0"/>
            <a:ext cx="6685275" cy="5143501"/>
          </a:xfrm>
          <a:prstGeom prst="rect">
            <a:avLst/>
          </a:prstGeom>
          <a:noFill/>
          <a:ln>
            <a:noFill/>
          </a:ln>
        </p:spPr>
      </p:pic>
      <p:sp>
        <p:nvSpPr>
          <p:cNvPr id="326" name="Google Shape;326;p33"/>
          <p:cNvSpPr txBox="1"/>
          <p:nvPr/>
        </p:nvSpPr>
        <p:spPr>
          <a:xfrm>
            <a:off x="369075" y="55225"/>
            <a:ext cx="6491400" cy="97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5500" b="1">
                <a:solidFill>
                  <a:srgbClr val="EAD9B4"/>
                </a:solidFill>
                <a:latin typeface="Antonio"/>
                <a:ea typeface="Antonio"/>
                <a:cs typeface="Antonio"/>
                <a:sym typeface="Antonio"/>
              </a:rPr>
              <a:t>Ex1.2: Simple Node</a:t>
            </a:r>
            <a:endParaRPr sz="5500" b="1">
              <a:solidFill>
                <a:srgbClr val="EAD9B4"/>
              </a:solidFill>
              <a:latin typeface="Antonio"/>
              <a:ea typeface="Antonio"/>
              <a:cs typeface="Antonio"/>
              <a:sym typeface="Antonio"/>
            </a:endParaRPr>
          </a:p>
        </p:txBody>
      </p:sp>
      <p:sp>
        <p:nvSpPr>
          <p:cNvPr id="327" name="Google Shape;327;p33"/>
          <p:cNvSpPr txBox="1"/>
          <p:nvPr/>
        </p:nvSpPr>
        <p:spPr>
          <a:xfrm>
            <a:off x="311700" y="1150650"/>
            <a:ext cx="8697900" cy="2646848"/>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sz="2000" b="1" dirty="0">
                <a:solidFill>
                  <a:schemeClr val="dk2"/>
                </a:solidFill>
                <a:latin typeface="Consolas"/>
                <a:ea typeface="Consolas"/>
                <a:cs typeface="Consolas"/>
                <a:sym typeface="Consolas"/>
              </a:rPr>
              <a:t>F</a:t>
            </a:r>
            <a:r>
              <a:rPr lang="it-IT" sz="2000" b="1" dirty="0">
                <a:solidFill>
                  <a:schemeClr val="dk2"/>
                </a:solidFill>
                <a:latin typeface="Consolas"/>
                <a:ea typeface="Consolas"/>
                <a:cs typeface="Consolas"/>
                <a:sym typeface="Consolas"/>
              </a:rPr>
              <a:t>i</a:t>
            </a:r>
            <a:r>
              <a:rPr lang="en" sz="2000" b="1" dirty="0">
                <a:solidFill>
                  <a:schemeClr val="dk2"/>
                </a:solidFill>
                <a:latin typeface="Consolas"/>
                <a:ea typeface="Consolas"/>
                <a:cs typeface="Consolas"/>
                <a:sym typeface="Consolas"/>
              </a:rPr>
              <a:t>nally, we are ready to launch our first program!</a:t>
            </a:r>
          </a:p>
          <a:p>
            <a:pPr marL="0" lvl="0" indent="0" algn="l" rtl="0">
              <a:spcBef>
                <a:spcPts val="0"/>
              </a:spcBef>
              <a:spcAft>
                <a:spcPts val="0"/>
              </a:spcAft>
              <a:buClr>
                <a:schemeClr val="dk1"/>
              </a:buClr>
              <a:buSzPts val="1100"/>
              <a:buFont typeface="Arial"/>
              <a:buNone/>
            </a:pPr>
            <a:r>
              <a:rPr lang="en" sz="2000" b="1" dirty="0">
                <a:solidFill>
                  <a:schemeClr val="dk2"/>
                </a:solidFill>
                <a:latin typeface="Consolas"/>
                <a:ea typeface="Consolas"/>
                <a:cs typeface="Consolas"/>
                <a:sym typeface="Consolas"/>
              </a:rPr>
              <a:t>Let’s build the package </a:t>
            </a:r>
            <a:r>
              <a:rPr lang="en" sz="2000" b="1" dirty="0">
                <a:solidFill>
                  <a:srgbClr val="C00000"/>
                </a:solidFill>
                <a:latin typeface="Consolas"/>
                <a:ea typeface="Consolas"/>
                <a:cs typeface="Consolas"/>
                <a:sym typeface="Consolas"/>
              </a:rPr>
              <a:t>(out of package_prova folder in tmux!) </a:t>
            </a:r>
            <a:r>
              <a:rPr lang="en" sz="2000" b="1" dirty="0">
                <a:solidFill>
                  <a:schemeClr val="dk2"/>
                </a:solidFill>
                <a:latin typeface="Consolas"/>
                <a:ea typeface="Consolas"/>
                <a:cs typeface="Consolas"/>
                <a:sym typeface="Consolas"/>
              </a:rPr>
              <a:t>with the command:</a:t>
            </a:r>
          </a:p>
          <a:p>
            <a:pPr marL="0" lvl="0" indent="0" algn="l" rtl="0">
              <a:spcBef>
                <a:spcPts val="0"/>
              </a:spcBef>
              <a:spcAft>
                <a:spcPts val="0"/>
              </a:spcAft>
              <a:buClr>
                <a:schemeClr val="dk1"/>
              </a:buClr>
              <a:buSzPts val="1100"/>
              <a:buFont typeface="Arial"/>
              <a:buNone/>
            </a:pPr>
            <a:endParaRPr sz="2000" b="1" dirty="0">
              <a:solidFill>
                <a:schemeClr val="dk1"/>
              </a:solidFill>
              <a:latin typeface="Consolas"/>
              <a:ea typeface="Consolas"/>
              <a:cs typeface="Consolas"/>
              <a:sym typeface="Consolas"/>
            </a:endParaRPr>
          </a:p>
          <a:p>
            <a:pPr marL="0" lvl="0" indent="0" algn="l" rtl="0">
              <a:spcBef>
                <a:spcPts val="0"/>
              </a:spcBef>
              <a:spcAft>
                <a:spcPts val="0"/>
              </a:spcAft>
              <a:buNone/>
            </a:pPr>
            <a:r>
              <a:rPr lang="en" sz="2000" b="1" dirty="0">
                <a:solidFill>
                  <a:schemeClr val="dk1"/>
                </a:solidFill>
                <a:latin typeface="Consolas"/>
                <a:ea typeface="Consolas"/>
                <a:cs typeface="Consolas"/>
                <a:sym typeface="Consolas"/>
              </a:rPr>
              <a:t>colcon build --packages-select package_prova</a:t>
            </a:r>
          </a:p>
          <a:p>
            <a:pPr marL="0" lvl="0" indent="0" algn="l" rtl="0">
              <a:spcBef>
                <a:spcPts val="0"/>
              </a:spcBef>
              <a:spcAft>
                <a:spcPts val="0"/>
              </a:spcAft>
              <a:buNone/>
            </a:pPr>
            <a:r>
              <a:rPr lang="en" sz="2000" b="1" dirty="0">
                <a:solidFill>
                  <a:schemeClr val="dk1"/>
                </a:solidFill>
                <a:latin typeface="Consolas"/>
                <a:ea typeface="Consolas"/>
                <a:cs typeface="Consolas"/>
                <a:sym typeface="Consolas"/>
              </a:rPr>
              <a:t> </a:t>
            </a:r>
            <a:endParaRPr sz="2000" b="1" dirty="0">
              <a:solidFill>
                <a:schemeClr val="dk1"/>
              </a:solidFill>
              <a:latin typeface="Consolas"/>
              <a:ea typeface="Consolas"/>
              <a:cs typeface="Consolas"/>
              <a:sym typeface="Consolas"/>
            </a:endParaRPr>
          </a:p>
          <a:p>
            <a:pPr marL="0" lvl="0" indent="0" algn="l" rtl="0">
              <a:spcBef>
                <a:spcPts val="0"/>
              </a:spcBef>
              <a:spcAft>
                <a:spcPts val="0"/>
              </a:spcAft>
              <a:buNone/>
            </a:pPr>
            <a:r>
              <a:rPr lang="it-IT" sz="2000" b="1" dirty="0" err="1">
                <a:solidFill>
                  <a:schemeClr val="bg2"/>
                </a:solidFill>
                <a:latin typeface="Consolas"/>
                <a:ea typeface="Consolas"/>
                <a:cs typeface="Consolas"/>
                <a:sym typeface="Consolas"/>
              </a:rPr>
              <a:t>Then</a:t>
            </a:r>
            <a:r>
              <a:rPr lang="it-IT" sz="2000" b="1" dirty="0">
                <a:solidFill>
                  <a:schemeClr val="bg2"/>
                </a:solidFill>
                <a:latin typeface="Consolas"/>
                <a:ea typeface="Consolas"/>
                <a:cs typeface="Consolas"/>
                <a:sym typeface="Consolas"/>
              </a:rPr>
              <a:t> source the new package with:</a:t>
            </a:r>
            <a:endParaRPr sz="2000" b="1" dirty="0">
              <a:solidFill>
                <a:schemeClr val="bg2"/>
              </a:solidFill>
              <a:latin typeface="Consolas"/>
              <a:ea typeface="Consolas"/>
              <a:cs typeface="Consolas"/>
              <a:sym typeface="Consolas"/>
            </a:endParaRPr>
          </a:p>
          <a:p>
            <a:pPr marL="0" lvl="0" indent="0" algn="l" rtl="0">
              <a:spcBef>
                <a:spcPts val="0"/>
              </a:spcBef>
              <a:spcAft>
                <a:spcPts val="0"/>
              </a:spcAft>
              <a:buNone/>
            </a:pPr>
            <a:r>
              <a:rPr lang="en" sz="2000" b="1" dirty="0">
                <a:solidFill>
                  <a:schemeClr val="dk1"/>
                </a:solidFill>
                <a:latin typeface="Consolas"/>
                <a:ea typeface="Consolas"/>
                <a:cs typeface="Consolas"/>
                <a:sym typeface="Consolas"/>
              </a:rPr>
              <a:t>source ./install/setup.bash</a:t>
            </a:r>
            <a:endParaRPr sz="2000" b="1" dirty="0">
              <a:solidFill>
                <a:schemeClr val="dk1"/>
              </a:solidFill>
              <a:latin typeface="Consolas"/>
              <a:ea typeface="Consolas"/>
              <a:cs typeface="Consolas"/>
              <a:sym typeface="Consolas"/>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19">
          <a:extLst>
            <a:ext uri="{FF2B5EF4-FFF2-40B4-BE49-F238E27FC236}">
              <a16:creationId xmlns:a16="http://schemas.microsoft.com/office/drawing/2014/main" id="{B9007176-6103-315E-3BAA-44E3E406F950}"/>
            </a:ext>
          </a:extLst>
        </p:cNvPr>
        <p:cNvGrpSpPr/>
        <p:nvPr/>
      </p:nvGrpSpPr>
      <p:grpSpPr>
        <a:xfrm>
          <a:off x="0" y="0"/>
          <a:ext cx="0" cy="0"/>
          <a:chOff x="0" y="0"/>
          <a:chExt cx="0" cy="0"/>
        </a:xfrm>
      </p:grpSpPr>
      <p:sp>
        <p:nvSpPr>
          <p:cNvPr id="320" name="Google Shape;320;p33">
            <a:extLst>
              <a:ext uri="{FF2B5EF4-FFF2-40B4-BE49-F238E27FC236}">
                <a16:creationId xmlns:a16="http://schemas.microsoft.com/office/drawing/2014/main" id="{9361B619-DFD2-6D95-3EFA-4CACDA4425C9}"/>
              </a:ext>
            </a:extLst>
          </p:cNvPr>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p:txBody>
      </p:sp>
      <p:sp>
        <p:nvSpPr>
          <p:cNvPr id="321" name="Google Shape;321;p33">
            <a:extLst>
              <a:ext uri="{FF2B5EF4-FFF2-40B4-BE49-F238E27FC236}">
                <a16:creationId xmlns:a16="http://schemas.microsoft.com/office/drawing/2014/main" id="{4EA82AE6-E82C-AFCE-E335-FB8C8E6D5276}"/>
              </a:ext>
            </a:extLst>
          </p:cNvPr>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pic>
        <p:nvPicPr>
          <p:cNvPr id="322" name="Google Shape;322;p33" title="ChatGPT Image 26 apr 2025, 11_27_57.png">
            <a:extLst>
              <a:ext uri="{FF2B5EF4-FFF2-40B4-BE49-F238E27FC236}">
                <a16:creationId xmlns:a16="http://schemas.microsoft.com/office/drawing/2014/main" id="{A9725403-13C0-B254-661A-CA0DA92E9FAD}"/>
              </a:ext>
            </a:extLst>
          </p:cNvPr>
          <p:cNvPicPr preferRelativeResize="0"/>
          <p:nvPr/>
        </p:nvPicPr>
        <p:blipFill rotWithShape="1">
          <a:blip r:embed="rId3">
            <a:alphaModFix/>
          </a:blip>
          <a:srcRect r="26713"/>
          <a:stretch/>
        </p:blipFill>
        <p:spPr>
          <a:xfrm>
            <a:off x="0" y="0"/>
            <a:ext cx="5654250" cy="5143501"/>
          </a:xfrm>
          <a:prstGeom prst="rect">
            <a:avLst/>
          </a:prstGeom>
          <a:noFill/>
          <a:ln>
            <a:noFill/>
          </a:ln>
        </p:spPr>
      </p:pic>
      <p:pic>
        <p:nvPicPr>
          <p:cNvPr id="323" name="Google Shape;323;p33" title="ChatGPT Image 26 apr 2025, 11_27_57.png">
            <a:extLst>
              <a:ext uri="{FF2B5EF4-FFF2-40B4-BE49-F238E27FC236}">
                <a16:creationId xmlns:a16="http://schemas.microsoft.com/office/drawing/2014/main" id="{F440D9C3-DA7C-8F84-3A89-85B045A3D59C}"/>
              </a:ext>
            </a:extLst>
          </p:cNvPr>
          <p:cNvPicPr preferRelativeResize="0"/>
          <p:nvPr/>
        </p:nvPicPr>
        <p:blipFill rotWithShape="1">
          <a:blip r:embed="rId3">
            <a:alphaModFix/>
          </a:blip>
          <a:srcRect l="72171"/>
          <a:stretch/>
        </p:blipFill>
        <p:spPr>
          <a:xfrm>
            <a:off x="6996976" y="0"/>
            <a:ext cx="2147025" cy="5143501"/>
          </a:xfrm>
          <a:prstGeom prst="rect">
            <a:avLst/>
          </a:prstGeom>
          <a:noFill/>
          <a:ln>
            <a:noFill/>
          </a:ln>
        </p:spPr>
      </p:pic>
      <p:pic>
        <p:nvPicPr>
          <p:cNvPr id="324" name="Google Shape;324;p33" title="ChatGPT Image 26 apr 2025, 11_27_57.png">
            <a:extLst>
              <a:ext uri="{FF2B5EF4-FFF2-40B4-BE49-F238E27FC236}">
                <a16:creationId xmlns:a16="http://schemas.microsoft.com/office/drawing/2014/main" id="{97E27DBF-3172-D2DA-1655-68BF586E50D1}"/>
              </a:ext>
            </a:extLst>
          </p:cNvPr>
          <p:cNvPicPr preferRelativeResize="0"/>
          <p:nvPr/>
        </p:nvPicPr>
        <p:blipFill rotWithShape="1">
          <a:blip r:embed="rId3">
            <a:alphaModFix/>
          </a:blip>
          <a:srcRect l="62189" r="26582"/>
          <a:stretch/>
        </p:blipFill>
        <p:spPr>
          <a:xfrm>
            <a:off x="5459325" y="0"/>
            <a:ext cx="1624274" cy="5143501"/>
          </a:xfrm>
          <a:prstGeom prst="rect">
            <a:avLst/>
          </a:prstGeom>
          <a:noFill/>
          <a:ln>
            <a:noFill/>
          </a:ln>
        </p:spPr>
      </p:pic>
      <p:pic>
        <p:nvPicPr>
          <p:cNvPr id="325" name="Google Shape;325;p33" title="ChatGPT Image 26 apr 2025, 11_27_57.png">
            <a:extLst>
              <a:ext uri="{FF2B5EF4-FFF2-40B4-BE49-F238E27FC236}">
                <a16:creationId xmlns:a16="http://schemas.microsoft.com/office/drawing/2014/main" id="{D94E759B-A7C7-1FB6-ED9F-CF7C67B780AD}"/>
              </a:ext>
            </a:extLst>
          </p:cNvPr>
          <p:cNvPicPr preferRelativeResize="0"/>
          <p:nvPr/>
        </p:nvPicPr>
        <p:blipFill rotWithShape="1">
          <a:blip r:embed="rId3">
            <a:alphaModFix/>
          </a:blip>
          <a:srcRect l="62189" r="26582"/>
          <a:stretch/>
        </p:blipFill>
        <p:spPr>
          <a:xfrm>
            <a:off x="272146" y="0"/>
            <a:ext cx="6685275" cy="5143501"/>
          </a:xfrm>
          <a:prstGeom prst="rect">
            <a:avLst/>
          </a:prstGeom>
          <a:noFill/>
          <a:ln>
            <a:noFill/>
          </a:ln>
        </p:spPr>
      </p:pic>
      <p:sp>
        <p:nvSpPr>
          <p:cNvPr id="326" name="Google Shape;326;p33">
            <a:extLst>
              <a:ext uri="{FF2B5EF4-FFF2-40B4-BE49-F238E27FC236}">
                <a16:creationId xmlns:a16="http://schemas.microsoft.com/office/drawing/2014/main" id="{A40BE2CE-76C5-622D-58A4-F2DDC0D57A1D}"/>
              </a:ext>
            </a:extLst>
          </p:cNvPr>
          <p:cNvSpPr txBox="1"/>
          <p:nvPr/>
        </p:nvSpPr>
        <p:spPr>
          <a:xfrm>
            <a:off x="369075" y="55225"/>
            <a:ext cx="6491400" cy="97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5500" b="1">
                <a:solidFill>
                  <a:srgbClr val="EAD9B4"/>
                </a:solidFill>
                <a:latin typeface="Antonio"/>
                <a:ea typeface="Antonio"/>
                <a:cs typeface="Antonio"/>
                <a:sym typeface="Antonio"/>
              </a:rPr>
              <a:t>Ex1.2: Simple Node</a:t>
            </a:r>
            <a:endParaRPr sz="5500" b="1">
              <a:solidFill>
                <a:srgbClr val="EAD9B4"/>
              </a:solidFill>
              <a:latin typeface="Antonio"/>
              <a:ea typeface="Antonio"/>
              <a:cs typeface="Antonio"/>
              <a:sym typeface="Antonio"/>
            </a:endParaRPr>
          </a:p>
        </p:txBody>
      </p:sp>
      <p:sp>
        <p:nvSpPr>
          <p:cNvPr id="327" name="Google Shape;327;p33">
            <a:extLst>
              <a:ext uri="{FF2B5EF4-FFF2-40B4-BE49-F238E27FC236}">
                <a16:creationId xmlns:a16="http://schemas.microsoft.com/office/drawing/2014/main" id="{024991EB-69DC-BDEF-875A-6C1ABDB080E5}"/>
              </a:ext>
            </a:extLst>
          </p:cNvPr>
          <p:cNvSpPr txBox="1"/>
          <p:nvPr/>
        </p:nvSpPr>
        <p:spPr>
          <a:xfrm>
            <a:off x="311700" y="1150650"/>
            <a:ext cx="8697900" cy="233907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sz="2000" b="1" dirty="0">
                <a:solidFill>
                  <a:schemeClr val="dk2"/>
                </a:solidFill>
                <a:latin typeface="Consolas"/>
                <a:ea typeface="Consolas"/>
                <a:cs typeface="Consolas"/>
                <a:sym typeface="Consolas"/>
              </a:rPr>
              <a:t>To run the subscriber: </a:t>
            </a:r>
          </a:p>
          <a:p>
            <a:pPr marL="0" lvl="0" indent="0" algn="l" rtl="0">
              <a:spcBef>
                <a:spcPts val="0"/>
              </a:spcBef>
              <a:spcAft>
                <a:spcPts val="0"/>
              </a:spcAft>
              <a:buClr>
                <a:schemeClr val="dk1"/>
              </a:buClr>
              <a:buSzPts val="1100"/>
              <a:buFont typeface="Arial"/>
              <a:buNone/>
            </a:pPr>
            <a:r>
              <a:rPr lang="en" sz="2000" b="1" dirty="0">
                <a:solidFill>
                  <a:schemeClr val="dk1"/>
                </a:solidFill>
                <a:latin typeface="Consolas"/>
                <a:ea typeface="Consolas"/>
                <a:cs typeface="Consolas"/>
                <a:sym typeface="Consolas"/>
              </a:rPr>
              <a:t>ros2 run package_prova Test_sub</a:t>
            </a:r>
            <a:endParaRPr sz="2000" b="1" dirty="0">
              <a:solidFill>
                <a:schemeClr val="dk1"/>
              </a:solidFill>
              <a:latin typeface="Consolas"/>
              <a:ea typeface="Consolas"/>
              <a:cs typeface="Consolas"/>
              <a:sym typeface="Consolas"/>
            </a:endParaRPr>
          </a:p>
          <a:p>
            <a:pPr marL="0" lvl="0" indent="0" algn="l" rtl="0">
              <a:spcBef>
                <a:spcPts val="0"/>
              </a:spcBef>
              <a:spcAft>
                <a:spcPts val="0"/>
              </a:spcAft>
              <a:buNone/>
            </a:pPr>
            <a:endParaRPr lang="en" sz="2000" b="1" dirty="0">
              <a:solidFill>
                <a:schemeClr val="dk2"/>
              </a:solidFill>
              <a:latin typeface="Consolas"/>
              <a:ea typeface="Consolas"/>
              <a:cs typeface="Consolas"/>
              <a:sym typeface="Consolas"/>
            </a:endParaRPr>
          </a:p>
          <a:p>
            <a:pPr marL="0" lvl="0" indent="0" algn="l" rtl="0">
              <a:spcBef>
                <a:spcPts val="0"/>
              </a:spcBef>
              <a:spcAft>
                <a:spcPts val="0"/>
              </a:spcAft>
              <a:buNone/>
            </a:pPr>
            <a:r>
              <a:rPr lang="en" sz="2000" b="1" dirty="0">
                <a:solidFill>
                  <a:schemeClr val="dk2"/>
                </a:solidFill>
                <a:latin typeface="Consolas"/>
                <a:ea typeface="Consolas"/>
                <a:cs typeface="Consolas"/>
                <a:sym typeface="Consolas"/>
              </a:rPr>
              <a:t>N</a:t>
            </a:r>
            <a:r>
              <a:rPr lang="it-IT" sz="2000" b="1" dirty="0">
                <a:solidFill>
                  <a:schemeClr val="dk2"/>
                </a:solidFill>
                <a:latin typeface="Consolas"/>
                <a:ea typeface="Consolas"/>
                <a:cs typeface="Consolas"/>
                <a:sym typeface="Consolas"/>
              </a:rPr>
              <a:t>o</a:t>
            </a:r>
            <a:r>
              <a:rPr lang="en" sz="2000" b="1" dirty="0">
                <a:solidFill>
                  <a:schemeClr val="dk2"/>
                </a:solidFill>
                <a:latin typeface="Consolas"/>
                <a:ea typeface="Consolas"/>
                <a:cs typeface="Consolas"/>
                <a:sym typeface="Consolas"/>
              </a:rPr>
              <a:t>w open a new terminal (Win/Ub: Ctrl+b then %) to run the publisher:</a:t>
            </a:r>
            <a:endParaRPr sz="2000" b="1" dirty="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 sz="2000" b="1" dirty="0">
                <a:solidFill>
                  <a:schemeClr val="dk1"/>
                </a:solidFill>
                <a:latin typeface="Consolas"/>
                <a:ea typeface="Consolas"/>
                <a:cs typeface="Consolas"/>
                <a:sym typeface="Consolas"/>
              </a:rPr>
              <a:t>source ./install/setup.bash</a:t>
            </a:r>
            <a:endParaRPr sz="2000" b="1" dirty="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 sz="2000" b="1" dirty="0">
                <a:solidFill>
                  <a:schemeClr val="dk1"/>
                </a:solidFill>
                <a:latin typeface="Consolas"/>
                <a:ea typeface="Consolas"/>
                <a:cs typeface="Consolas"/>
                <a:sym typeface="Consolas"/>
              </a:rPr>
              <a:t>ros2 run package_prova Test_pub</a:t>
            </a:r>
            <a:endParaRPr sz="2300" b="1" dirty="0">
              <a:solidFill>
                <a:schemeClr val="dk1"/>
              </a:solidFill>
              <a:latin typeface="Consolas"/>
              <a:ea typeface="Consolas"/>
              <a:cs typeface="Consolas"/>
              <a:sym typeface="Consolas"/>
            </a:endParaRPr>
          </a:p>
        </p:txBody>
      </p:sp>
    </p:spTree>
    <p:extLst>
      <p:ext uri="{BB962C8B-B14F-4D97-AF65-F5344CB8AC3E}">
        <p14:creationId xmlns:p14="http://schemas.microsoft.com/office/powerpoint/2010/main" val="421968651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19">
          <a:extLst>
            <a:ext uri="{FF2B5EF4-FFF2-40B4-BE49-F238E27FC236}">
              <a16:creationId xmlns:a16="http://schemas.microsoft.com/office/drawing/2014/main" id="{A19620E9-5BA7-1DDF-724C-1B78A9C19F19}"/>
            </a:ext>
          </a:extLst>
        </p:cNvPr>
        <p:cNvGrpSpPr/>
        <p:nvPr/>
      </p:nvGrpSpPr>
      <p:grpSpPr>
        <a:xfrm>
          <a:off x="0" y="0"/>
          <a:ext cx="0" cy="0"/>
          <a:chOff x="0" y="0"/>
          <a:chExt cx="0" cy="0"/>
        </a:xfrm>
      </p:grpSpPr>
      <p:sp>
        <p:nvSpPr>
          <p:cNvPr id="320" name="Google Shape;320;p33">
            <a:extLst>
              <a:ext uri="{FF2B5EF4-FFF2-40B4-BE49-F238E27FC236}">
                <a16:creationId xmlns:a16="http://schemas.microsoft.com/office/drawing/2014/main" id="{8D800AF5-7144-24D2-2F15-3F41065D8BE4}"/>
              </a:ext>
            </a:extLst>
          </p:cNvPr>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p:txBody>
      </p:sp>
      <p:sp>
        <p:nvSpPr>
          <p:cNvPr id="321" name="Google Shape;321;p33">
            <a:extLst>
              <a:ext uri="{FF2B5EF4-FFF2-40B4-BE49-F238E27FC236}">
                <a16:creationId xmlns:a16="http://schemas.microsoft.com/office/drawing/2014/main" id="{C4273A8B-D924-42B3-31CA-CFCDD0F9B359}"/>
              </a:ext>
            </a:extLst>
          </p:cNvPr>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pic>
        <p:nvPicPr>
          <p:cNvPr id="322" name="Google Shape;322;p33" title="ChatGPT Image 26 apr 2025, 11_27_57.png">
            <a:extLst>
              <a:ext uri="{FF2B5EF4-FFF2-40B4-BE49-F238E27FC236}">
                <a16:creationId xmlns:a16="http://schemas.microsoft.com/office/drawing/2014/main" id="{31E6F546-040E-0D6B-38C9-002D81D5D291}"/>
              </a:ext>
            </a:extLst>
          </p:cNvPr>
          <p:cNvPicPr preferRelativeResize="0"/>
          <p:nvPr/>
        </p:nvPicPr>
        <p:blipFill rotWithShape="1">
          <a:blip r:embed="rId3">
            <a:alphaModFix/>
          </a:blip>
          <a:srcRect r="26713"/>
          <a:stretch/>
        </p:blipFill>
        <p:spPr>
          <a:xfrm>
            <a:off x="0" y="0"/>
            <a:ext cx="5654250" cy="5143501"/>
          </a:xfrm>
          <a:prstGeom prst="rect">
            <a:avLst/>
          </a:prstGeom>
          <a:noFill/>
          <a:ln>
            <a:noFill/>
          </a:ln>
        </p:spPr>
      </p:pic>
      <p:pic>
        <p:nvPicPr>
          <p:cNvPr id="323" name="Google Shape;323;p33" title="ChatGPT Image 26 apr 2025, 11_27_57.png">
            <a:extLst>
              <a:ext uri="{FF2B5EF4-FFF2-40B4-BE49-F238E27FC236}">
                <a16:creationId xmlns:a16="http://schemas.microsoft.com/office/drawing/2014/main" id="{D18B3699-8933-9802-DAE8-55440868E731}"/>
              </a:ext>
            </a:extLst>
          </p:cNvPr>
          <p:cNvPicPr preferRelativeResize="0"/>
          <p:nvPr/>
        </p:nvPicPr>
        <p:blipFill rotWithShape="1">
          <a:blip r:embed="rId3">
            <a:alphaModFix/>
          </a:blip>
          <a:srcRect l="72171"/>
          <a:stretch/>
        </p:blipFill>
        <p:spPr>
          <a:xfrm>
            <a:off x="6996976" y="0"/>
            <a:ext cx="2147025" cy="5143501"/>
          </a:xfrm>
          <a:prstGeom prst="rect">
            <a:avLst/>
          </a:prstGeom>
          <a:noFill/>
          <a:ln>
            <a:noFill/>
          </a:ln>
        </p:spPr>
      </p:pic>
      <p:pic>
        <p:nvPicPr>
          <p:cNvPr id="324" name="Google Shape;324;p33" title="ChatGPT Image 26 apr 2025, 11_27_57.png">
            <a:extLst>
              <a:ext uri="{FF2B5EF4-FFF2-40B4-BE49-F238E27FC236}">
                <a16:creationId xmlns:a16="http://schemas.microsoft.com/office/drawing/2014/main" id="{DB768116-FF71-0510-A4CB-3490E9E6CBC0}"/>
              </a:ext>
            </a:extLst>
          </p:cNvPr>
          <p:cNvPicPr preferRelativeResize="0"/>
          <p:nvPr/>
        </p:nvPicPr>
        <p:blipFill rotWithShape="1">
          <a:blip r:embed="rId3">
            <a:alphaModFix/>
          </a:blip>
          <a:srcRect l="62189" r="26582"/>
          <a:stretch/>
        </p:blipFill>
        <p:spPr>
          <a:xfrm>
            <a:off x="5459325" y="0"/>
            <a:ext cx="1624274" cy="5143501"/>
          </a:xfrm>
          <a:prstGeom prst="rect">
            <a:avLst/>
          </a:prstGeom>
          <a:noFill/>
          <a:ln>
            <a:noFill/>
          </a:ln>
        </p:spPr>
      </p:pic>
      <p:pic>
        <p:nvPicPr>
          <p:cNvPr id="325" name="Google Shape;325;p33" title="ChatGPT Image 26 apr 2025, 11_27_57.png">
            <a:extLst>
              <a:ext uri="{FF2B5EF4-FFF2-40B4-BE49-F238E27FC236}">
                <a16:creationId xmlns:a16="http://schemas.microsoft.com/office/drawing/2014/main" id="{48964B92-2EE0-124F-01A4-DFCE54F9E913}"/>
              </a:ext>
            </a:extLst>
          </p:cNvPr>
          <p:cNvPicPr preferRelativeResize="0"/>
          <p:nvPr/>
        </p:nvPicPr>
        <p:blipFill rotWithShape="1">
          <a:blip r:embed="rId3">
            <a:alphaModFix/>
          </a:blip>
          <a:srcRect l="62189" r="26582"/>
          <a:stretch/>
        </p:blipFill>
        <p:spPr>
          <a:xfrm>
            <a:off x="272146" y="0"/>
            <a:ext cx="6685275" cy="5143501"/>
          </a:xfrm>
          <a:prstGeom prst="rect">
            <a:avLst/>
          </a:prstGeom>
          <a:noFill/>
          <a:ln>
            <a:noFill/>
          </a:ln>
        </p:spPr>
      </p:pic>
      <p:sp>
        <p:nvSpPr>
          <p:cNvPr id="326" name="Google Shape;326;p33">
            <a:extLst>
              <a:ext uri="{FF2B5EF4-FFF2-40B4-BE49-F238E27FC236}">
                <a16:creationId xmlns:a16="http://schemas.microsoft.com/office/drawing/2014/main" id="{4C98F511-CD11-FD61-57FB-F87F19C139C1}"/>
              </a:ext>
            </a:extLst>
          </p:cNvPr>
          <p:cNvSpPr txBox="1"/>
          <p:nvPr/>
        </p:nvSpPr>
        <p:spPr>
          <a:xfrm>
            <a:off x="369075" y="55225"/>
            <a:ext cx="6491400" cy="97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5500" b="1">
                <a:solidFill>
                  <a:srgbClr val="EAD9B4"/>
                </a:solidFill>
                <a:latin typeface="Antonio"/>
                <a:ea typeface="Antonio"/>
                <a:cs typeface="Antonio"/>
                <a:sym typeface="Antonio"/>
              </a:rPr>
              <a:t>Ex1.2: Simple Node</a:t>
            </a:r>
            <a:endParaRPr sz="5500" b="1">
              <a:solidFill>
                <a:srgbClr val="EAD9B4"/>
              </a:solidFill>
              <a:latin typeface="Antonio"/>
              <a:ea typeface="Antonio"/>
              <a:cs typeface="Antonio"/>
              <a:sym typeface="Antonio"/>
            </a:endParaRPr>
          </a:p>
        </p:txBody>
      </p:sp>
      <p:sp>
        <p:nvSpPr>
          <p:cNvPr id="327" name="Google Shape;327;p33">
            <a:extLst>
              <a:ext uri="{FF2B5EF4-FFF2-40B4-BE49-F238E27FC236}">
                <a16:creationId xmlns:a16="http://schemas.microsoft.com/office/drawing/2014/main" id="{13310708-DE31-8713-59D0-41CCAD5A56E7}"/>
              </a:ext>
            </a:extLst>
          </p:cNvPr>
          <p:cNvSpPr txBox="1"/>
          <p:nvPr/>
        </p:nvSpPr>
        <p:spPr>
          <a:xfrm>
            <a:off x="311700" y="1150650"/>
            <a:ext cx="8697900" cy="233907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sz="2000" b="1" dirty="0">
                <a:solidFill>
                  <a:srgbClr val="C00000"/>
                </a:solidFill>
                <a:latin typeface="Consolas"/>
                <a:ea typeface="Consolas"/>
                <a:cs typeface="Consolas"/>
                <a:sym typeface="Consolas"/>
              </a:rPr>
              <a:t>The syntax to run a node in ros2 is:</a:t>
            </a:r>
          </a:p>
          <a:p>
            <a:pPr marL="0" lvl="0" indent="0" algn="l" rtl="0">
              <a:spcBef>
                <a:spcPts val="0"/>
              </a:spcBef>
              <a:spcAft>
                <a:spcPts val="0"/>
              </a:spcAft>
              <a:buClr>
                <a:schemeClr val="dk1"/>
              </a:buClr>
              <a:buSzPts val="1100"/>
              <a:buFont typeface="Arial"/>
              <a:buNone/>
            </a:pPr>
            <a:r>
              <a:rPr lang="it-IT" sz="2000" b="1" dirty="0">
                <a:solidFill>
                  <a:schemeClr val="bg2"/>
                </a:solidFill>
                <a:latin typeface="Consolas"/>
                <a:ea typeface="Consolas"/>
                <a:cs typeface="Consolas"/>
                <a:sym typeface="Consolas"/>
              </a:rPr>
              <a:t>r</a:t>
            </a:r>
            <a:r>
              <a:rPr lang="en" sz="2000" b="1" dirty="0">
                <a:solidFill>
                  <a:schemeClr val="bg2"/>
                </a:solidFill>
                <a:latin typeface="Consolas"/>
                <a:ea typeface="Consolas"/>
                <a:cs typeface="Consolas"/>
                <a:sym typeface="Consolas"/>
              </a:rPr>
              <a:t>os2 run &lt;package_name&gt; &lt;node_name&gt;</a:t>
            </a:r>
          </a:p>
          <a:p>
            <a:pPr marL="0" lvl="0" indent="0" algn="l" rtl="0">
              <a:spcBef>
                <a:spcPts val="0"/>
              </a:spcBef>
              <a:spcAft>
                <a:spcPts val="0"/>
              </a:spcAft>
              <a:buClr>
                <a:schemeClr val="dk1"/>
              </a:buClr>
              <a:buSzPts val="1100"/>
              <a:buFont typeface="Arial"/>
              <a:buNone/>
            </a:pPr>
            <a:endParaRPr lang="en" sz="2000" b="1" dirty="0">
              <a:solidFill>
                <a:srgbClr val="C00000"/>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 sz="2000" b="1" dirty="0">
                <a:solidFill>
                  <a:srgbClr val="C00000"/>
                </a:solidFill>
                <a:latin typeface="Consolas"/>
                <a:ea typeface="Consolas"/>
                <a:cs typeface="Consolas"/>
                <a:sym typeface="Consolas"/>
              </a:rPr>
              <a:t>If you go back to the turtlebot example, you may notice that it’s the same command </a:t>
            </a:r>
            <a:r>
              <a:rPr lang="it-IT" sz="2000" b="1" dirty="0">
                <a:solidFill>
                  <a:srgbClr val="C00000"/>
                </a:solidFill>
                <a:latin typeface="Consolas"/>
                <a:ea typeface="Consolas"/>
                <a:cs typeface="Consolas"/>
                <a:sym typeface="Consolas"/>
              </a:rPr>
              <a:t>(r</a:t>
            </a:r>
            <a:r>
              <a:rPr lang="en" sz="2000" b="1" dirty="0">
                <a:solidFill>
                  <a:srgbClr val="C00000"/>
                </a:solidFill>
                <a:latin typeface="Consolas"/>
                <a:ea typeface="Consolas"/>
                <a:cs typeface="Consolas"/>
                <a:sym typeface="Consolas"/>
              </a:rPr>
              <a:t>os2 run turtlesim turtlesim_node), with turtlesim being the package and turtlesim_node the executable node</a:t>
            </a:r>
            <a:endParaRPr sz="2300" b="1" dirty="0">
              <a:solidFill>
                <a:srgbClr val="C00000"/>
              </a:solidFill>
              <a:latin typeface="Consolas"/>
              <a:ea typeface="Consolas"/>
              <a:cs typeface="Consolas"/>
              <a:sym typeface="Consolas"/>
            </a:endParaRPr>
          </a:p>
        </p:txBody>
      </p:sp>
    </p:spTree>
    <p:extLst>
      <p:ext uri="{BB962C8B-B14F-4D97-AF65-F5344CB8AC3E}">
        <p14:creationId xmlns:p14="http://schemas.microsoft.com/office/powerpoint/2010/main" val="66581659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2" name="Google Shape;332;p34"/>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p:txBody>
      </p:sp>
      <p:sp>
        <p:nvSpPr>
          <p:cNvPr id="333" name="Google Shape;333;p34"/>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pic>
        <p:nvPicPr>
          <p:cNvPr id="334" name="Google Shape;334;p34" title="ChatGPT Image 26 apr 2025, 11_27_57.png"/>
          <p:cNvPicPr preferRelativeResize="0"/>
          <p:nvPr/>
        </p:nvPicPr>
        <p:blipFill rotWithShape="1">
          <a:blip r:embed="rId3">
            <a:alphaModFix/>
          </a:blip>
          <a:srcRect r="26713"/>
          <a:stretch/>
        </p:blipFill>
        <p:spPr>
          <a:xfrm>
            <a:off x="0" y="0"/>
            <a:ext cx="5654250" cy="5143501"/>
          </a:xfrm>
          <a:prstGeom prst="rect">
            <a:avLst/>
          </a:prstGeom>
          <a:noFill/>
          <a:ln>
            <a:noFill/>
          </a:ln>
        </p:spPr>
      </p:pic>
      <p:pic>
        <p:nvPicPr>
          <p:cNvPr id="335" name="Google Shape;335;p34" title="ChatGPT Image 26 apr 2025, 11_27_57.png"/>
          <p:cNvPicPr preferRelativeResize="0"/>
          <p:nvPr/>
        </p:nvPicPr>
        <p:blipFill rotWithShape="1">
          <a:blip r:embed="rId3">
            <a:alphaModFix/>
          </a:blip>
          <a:srcRect l="72171"/>
          <a:stretch/>
        </p:blipFill>
        <p:spPr>
          <a:xfrm>
            <a:off x="6996976" y="0"/>
            <a:ext cx="2147025" cy="5143501"/>
          </a:xfrm>
          <a:prstGeom prst="rect">
            <a:avLst/>
          </a:prstGeom>
          <a:noFill/>
          <a:ln>
            <a:noFill/>
          </a:ln>
        </p:spPr>
      </p:pic>
      <p:pic>
        <p:nvPicPr>
          <p:cNvPr id="336" name="Google Shape;336;p34" title="ChatGPT Image 26 apr 2025, 11_27_57.png"/>
          <p:cNvPicPr preferRelativeResize="0"/>
          <p:nvPr/>
        </p:nvPicPr>
        <p:blipFill rotWithShape="1">
          <a:blip r:embed="rId3">
            <a:alphaModFix/>
          </a:blip>
          <a:srcRect l="62189" r="26582"/>
          <a:stretch/>
        </p:blipFill>
        <p:spPr>
          <a:xfrm>
            <a:off x="5459325" y="0"/>
            <a:ext cx="1624274" cy="5143501"/>
          </a:xfrm>
          <a:prstGeom prst="rect">
            <a:avLst/>
          </a:prstGeom>
          <a:noFill/>
          <a:ln>
            <a:noFill/>
          </a:ln>
        </p:spPr>
      </p:pic>
      <p:pic>
        <p:nvPicPr>
          <p:cNvPr id="337" name="Google Shape;337;p34" title="ChatGPT Image 26 apr 2025, 11_27_57.png"/>
          <p:cNvPicPr preferRelativeResize="0"/>
          <p:nvPr/>
        </p:nvPicPr>
        <p:blipFill rotWithShape="1">
          <a:blip r:embed="rId3">
            <a:alphaModFix/>
          </a:blip>
          <a:srcRect l="62189" r="26582"/>
          <a:stretch/>
        </p:blipFill>
        <p:spPr>
          <a:xfrm>
            <a:off x="272146" y="0"/>
            <a:ext cx="6685275" cy="5143501"/>
          </a:xfrm>
          <a:prstGeom prst="rect">
            <a:avLst/>
          </a:prstGeom>
          <a:noFill/>
          <a:ln>
            <a:noFill/>
          </a:ln>
        </p:spPr>
      </p:pic>
      <p:sp>
        <p:nvSpPr>
          <p:cNvPr id="338" name="Google Shape;338;p34"/>
          <p:cNvSpPr txBox="1"/>
          <p:nvPr/>
        </p:nvSpPr>
        <p:spPr>
          <a:xfrm>
            <a:off x="369075" y="55225"/>
            <a:ext cx="6491400" cy="97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5500" b="1">
                <a:solidFill>
                  <a:srgbClr val="EAD9B4"/>
                </a:solidFill>
                <a:latin typeface="Antonio"/>
                <a:ea typeface="Antonio"/>
                <a:cs typeface="Antonio"/>
                <a:sym typeface="Antonio"/>
              </a:rPr>
              <a:t>Ex1.2: Simple Node</a:t>
            </a:r>
            <a:endParaRPr sz="5500" b="1">
              <a:solidFill>
                <a:srgbClr val="EAD9B4"/>
              </a:solidFill>
              <a:latin typeface="Antonio"/>
              <a:ea typeface="Antonio"/>
              <a:cs typeface="Antonio"/>
              <a:sym typeface="Antonio"/>
            </a:endParaRPr>
          </a:p>
        </p:txBody>
      </p:sp>
      <p:pic>
        <p:nvPicPr>
          <p:cNvPr id="339" name="Google Shape;339;p34"/>
          <p:cNvPicPr preferRelativeResize="0"/>
          <p:nvPr/>
        </p:nvPicPr>
        <p:blipFill>
          <a:blip r:embed="rId4">
            <a:alphaModFix/>
          </a:blip>
          <a:stretch>
            <a:fillRect/>
          </a:stretch>
        </p:blipFill>
        <p:spPr>
          <a:xfrm>
            <a:off x="311700" y="1317897"/>
            <a:ext cx="8520602" cy="2091153"/>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83">
          <a:extLst>
            <a:ext uri="{FF2B5EF4-FFF2-40B4-BE49-F238E27FC236}">
              <a16:creationId xmlns:a16="http://schemas.microsoft.com/office/drawing/2014/main" id="{8CDC7C41-566D-C3D8-5A96-DDCC6088231D}"/>
            </a:ext>
          </a:extLst>
        </p:cNvPr>
        <p:cNvGrpSpPr/>
        <p:nvPr/>
      </p:nvGrpSpPr>
      <p:grpSpPr>
        <a:xfrm>
          <a:off x="0" y="0"/>
          <a:ext cx="0" cy="0"/>
          <a:chOff x="0" y="0"/>
          <a:chExt cx="0" cy="0"/>
        </a:xfrm>
      </p:grpSpPr>
      <p:sp>
        <p:nvSpPr>
          <p:cNvPr id="284" name="Google Shape;284;p30">
            <a:extLst>
              <a:ext uri="{FF2B5EF4-FFF2-40B4-BE49-F238E27FC236}">
                <a16:creationId xmlns:a16="http://schemas.microsoft.com/office/drawing/2014/main" id="{5E399951-2B6E-C7A4-0E29-97FFDCCDD1CC}"/>
              </a:ext>
            </a:extLst>
          </p:cNvPr>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p:txBody>
      </p:sp>
      <p:sp>
        <p:nvSpPr>
          <p:cNvPr id="285" name="Google Shape;285;p30">
            <a:extLst>
              <a:ext uri="{FF2B5EF4-FFF2-40B4-BE49-F238E27FC236}">
                <a16:creationId xmlns:a16="http://schemas.microsoft.com/office/drawing/2014/main" id="{7EDA8B27-7B40-CDDD-9173-CFF20D32712F}"/>
              </a:ext>
            </a:extLst>
          </p:cNvPr>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pic>
        <p:nvPicPr>
          <p:cNvPr id="286" name="Google Shape;286;p30" title="ChatGPT Image 26 apr 2025, 11_27_57.png">
            <a:extLst>
              <a:ext uri="{FF2B5EF4-FFF2-40B4-BE49-F238E27FC236}">
                <a16:creationId xmlns:a16="http://schemas.microsoft.com/office/drawing/2014/main" id="{F43395C9-2626-06CC-9E7D-BDF54F54E9FD}"/>
              </a:ext>
            </a:extLst>
          </p:cNvPr>
          <p:cNvPicPr preferRelativeResize="0"/>
          <p:nvPr/>
        </p:nvPicPr>
        <p:blipFill rotWithShape="1">
          <a:blip r:embed="rId3">
            <a:alphaModFix/>
          </a:blip>
          <a:srcRect r="26713"/>
          <a:stretch/>
        </p:blipFill>
        <p:spPr>
          <a:xfrm>
            <a:off x="0" y="0"/>
            <a:ext cx="5654250" cy="5143501"/>
          </a:xfrm>
          <a:prstGeom prst="rect">
            <a:avLst/>
          </a:prstGeom>
          <a:noFill/>
          <a:ln>
            <a:noFill/>
          </a:ln>
        </p:spPr>
      </p:pic>
      <p:pic>
        <p:nvPicPr>
          <p:cNvPr id="287" name="Google Shape;287;p30" title="ChatGPT Image 26 apr 2025, 11_27_57.png">
            <a:extLst>
              <a:ext uri="{FF2B5EF4-FFF2-40B4-BE49-F238E27FC236}">
                <a16:creationId xmlns:a16="http://schemas.microsoft.com/office/drawing/2014/main" id="{74A10EDA-4D93-A68F-786D-D68D261CEF6C}"/>
              </a:ext>
            </a:extLst>
          </p:cNvPr>
          <p:cNvPicPr preferRelativeResize="0"/>
          <p:nvPr/>
        </p:nvPicPr>
        <p:blipFill rotWithShape="1">
          <a:blip r:embed="rId3">
            <a:alphaModFix/>
          </a:blip>
          <a:srcRect l="72171"/>
          <a:stretch/>
        </p:blipFill>
        <p:spPr>
          <a:xfrm>
            <a:off x="6996976" y="0"/>
            <a:ext cx="2147025" cy="5143501"/>
          </a:xfrm>
          <a:prstGeom prst="rect">
            <a:avLst/>
          </a:prstGeom>
          <a:noFill/>
          <a:ln>
            <a:noFill/>
          </a:ln>
        </p:spPr>
      </p:pic>
      <p:pic>
        <p:nvPicPr>
          <p:cNvPr id="288" name="Google Shape;288;p30" title="ChatGPT Image 26 apr 2025, 11_27_57.png">
            <a:extLst>
              <a:ext uri="{FF2B5EF4-FFF2-40B4-BE49-F238E27FC236}">
                <a16:creationId xmlns:a16="http://schemas.microsoft.com/office/drawing/2014/main" id="{ABDB47CA-BCA8-361B-D48B-7ACCE3BA1872}"/>
              </a:ext>
            </a:extLst>
          </p:cNvPr>
          <p:cNvPicPr preferRelativeResize="0"/>
          <p:nvPr/>
        </p:nvPicPr>
        <p:blipFill rotWithShape="1">
          <a:blip r:embed="rId3">
            <a:alphaModFix/>
          </a:blip>
          <a:srcRect l="62189" r="26582"/>
          <a:stretch/>
        </p:blipFill>
        <p:spPr>
          <a:xfrm>
            <a:off x="5459325" y="0"/>
            <a:ext cx="1624274" cy="5143501"/>
          </a:xfrm>
          <a:prstGeom prst="rect">
            <a:avLst/>
          </a:prstGeom>
          <a:noFill/>
          <a:ln>
            <a:noFill/>
          </a:ln>
        </p:spPr>
      </p:pic>
      <p:pic>
        <p:nvPicPr>
          <p:cNvPr id="289" name="Google Shape;289;p30" title="ChatGPT Image 26 apr 2025, 11_27_57.png">
            <a:extLst>
              <a:ext uri="{FF2B5EF4-FFF2-40B4-BE49-F238E27FC236}">
                <a16:creationId xmlns:a16="http://schemas.microsoft.com/office/drawing/2014/main" id="{EC48F648-1F8B-57AB-BD79-F397B87DFEEC}"/>
              </a:ext>
            </a:extLst>
          </p:cNvPr>
          <p:cNvPicPr preferRelativeResize="0"/>
          <p:nvPr/>
        </p:nvPicPr>
        <p:blipFill rotWithShape="1">
          <a:blip r:embed="rId3">
            <a:alphaModFix/>
          </a:blip>
          <a:srcRect l="62189" r="26582"/>
          <a:stretch/>
        </p:blipFill>
        <p:spPr>
          <a:xfrm>
            <a:off x="272146" y="0"/>
            <a:ext cx="6685275" cy="5143501"/>
          </a:xfrm>
          <a:prstGeom prst="rect">
            <a:avLst/>
          </a:prstGeom>
          <a:noFill/>
          <a:ln>
            <a:noFill/>
          </a:ln>
        </p:spPr>
      </p:pic>
      <p:sp>
        <p:nvSpPr>
          <p:cNvPr id="290" name="Google Shape;290;p30">
            <a:extLst>
              <a:ext uri="{FF2B5EF4-FFF2-40B4-BE49-F238E27FC236}">
                <a16:creationId xmlns:a16="http://schemas.microsoft.com/office/drawing/2014/main" id="{B3166735-DBE1-A4AF-E63E-B773214566A4}"/>
              </a:ext>
            </a:extLst>
          </p:cNvPr>
          <p:cNvSpPr txBox="1"/>
          <p:nvPr/>
        </p:nvSpPr>
        <p:spPr>
          <a:xfrm>
            <a:off x="369075" y="55225"/>
            <a:ext cx="6491400" cy="97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5500" b="1">
                <a:solidFill>
                  <a:srgbClr val="EAD9B4"/>
                </a:solidFill>
                <a:latin typeface="Antonio"/>
                <a:ea typeface="Antonio"/>
                <a:cs typeface="Antonio"/>
                <a:sym typeface="Antonio"/>
              </a:rPr>
              <a:t>Ex1.2: Simple Node</a:t>
            </a:r>
            <a:endParaRPr sz="5500" b="1">
              <a:solidFill>
                <a:srgbClr val="EAD9B4"/>
              </a:solidFill>
              <a:latin typeface="Antonio"/>
              <a:ea typeface="Antonio"/>
              <a:cs typeface="Antonio"/>
              <a:sym typeface="Antonio"/>
            </a:endParaRPr>
          </a:p>
        </p:txBody>
      </p:sp>
      <p:sp>
        <p:nvSpPr>
          <p:cNvPr id="291" name="Google Shape;291;p30">
            <a:extLst>
              <a:ext uri="{FF2B5EF4-FFF2-40B4-BE49-F238E27FC236}">
                <a16:creationId xmlns:a16="http://schemas.microsoft.com/office/drawing/2014/main" id="{8C604154-601E-C504-563A-068A44116675}"/>
              </a:ext>
            </a:extLst>
          </p:cNvPr>
          <p:cNvSpPr txBox="1"/>
          <p:nvPr/>
        </p:nvSpPr>
        <p:spPr>
          <a:xfrm>
            <a:off x="311700" y="1150650"/>
            <a:ext cx="8697900" cy="240062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it-IT" sz="2400" b="1" dirty="0" err="1">
                <a:solidFill>
                  <a:schemeClr val="dk2"/>
                </a:solidFill>
                <a:latin typeface="Consolas"/>
                <a:ea typeface="Consolas"/>
                <a:cs typeface="Consolas"/>
                <a:sym typeface="Consolas"/>
              </a:rPr>
              <a:t>That’s</a:t>
            </a:r>
            <a:r>
              <a:rPr lang="it-IT" sz="2400" b="1" dirty="0">
                <a:solidFill>
                  <a:schemeClr val="dk2"/>
                </a:solidFill>
                <a:latin typeface="Consolas"/>
                <a:ea typeface="Consolas"/>
                <a:cs typeface="Consolas"/>
                <a:sym typeface="Consolas"/>
              </a:rPr>
              <a:t> </a:t>
            </a:r>
            <a:r>
              <a:rPr lang="it-IT" sz="2400" b="1" dirty="0" err="1">
                <a:solidFill>
                  <a:schemeClr val="dk2"/>
                </a:solidFill>
                <a:latin typeface="Consolas"/>
                <a:ea typeface="Consolas"/>
                <a:cs typeface="Consolas"/>
                <a:sym typeface="Consolas"/>
              </a:rPr>
              <a:t>great</a:t>
            </a:r>
            <a:r>
              <a:rPr lang="it-IT" sz="2400" b="1" dirty="0">
                <a:solidFill>
                  <a:schemeClr val="dk2"/>
                </a:solidFill>
                <a:latin typeface="Consolas"/>
                <a:ea typeface="Consolas"/>
                <a:cs typeface="Consolas"/>
                <a:sym typeface="Consolas"/>
              </a:rPr>
              <a:t>… </a:t>
            </a:r>
            <a:r>
              <a:rPr lang="it-IT" sz="2400" b="1" dirty="0" err="1">
                <a:solidFill>
                  <a:schemeClr val="dk2"/>
                </a:solidFill>
                <a:latin typeface="Consolas"/>
                <a:ea typeface="Consolas"/>
                <a:cs typeface="Consolas"/>
                <a:sym typeface="Consolas"/>
              </a:rPr>
              <a:t>but</a:t>
            </a:r>
            <a:r>
              <a:rPr lang="it-IT" sz="2400" b="1" dirty="0">
                <a:solidFill>
                  <a:schemeClr val="dk2"/>
                </a:solidFill>
                <a:latin typeface="Consolas"/>
                <a:ea typeface="Consolas"/>
                <a:cs typeface="Consolas"/>
                <a:sym typeface="Consolas"/>
              </a:rPr>
              <a:t> </a:t>
            </a:r>
            <a:r>
              <a:rPr lang="it-IT" sz="2400" b="1" dirty="0" err="1">
                <a:solidFill>
                  <a:schemeClr val="dk2"/>
                </a:solidFill>
                <a:latin typeface="Consolas"/>
                <a:ea typeface="Consolas"/>
                <a:cs typeface="Consolas"/>
                <a:sym typeface="Consolas"/>
              </a:rPr>
              <a:t>how</a:t>
            </a:r>
            <a:r>
              <a:rPr lang="it-IT" sz="2400" b="1" dirty="0">
                <a:solidFill>
                  <a:schemeClr val="dk2"/>
                </a:solidFill>
                <a:latin typeface="Consolas"/>
                <a:ea typeface="Consolas"/>
                <a:cs typeface="Consolas"/>
                <a:sym typeface="Consolas"/>
              </a:rPr>
              <a:t> do </a:t>
            </a:r>
            <a:r>
              <a:rPr lang="it-IT" sz="2400" b="1" dirty="0" err="1">
                <a:solidFill>
                  <a:schemeClr val="dk2"/>
                </a:solidFill>
                <a:latin typeface="Consolas"/>
                <a:ea typeface="Consolas"/>
                <a:cs typeface="Consolas"/>
                <a:sym typeface="Consolas"/>
              </a:rPr>
              <a:t>they</a:t>
            </a:r>
            <a:r>
              <a:rPr lang="it-IT" sz="2400" b="1" dirty="0">
                <a:solidFill>
                  <a:schemeClr val="dk2"/>
                </a:solidFill>
                <a:latin typeface="Consolas"/>
                <a:ea typeface="Consolas"/>
                <a:cs typeface="Consolas"/>
                <a:sym typeface="Consolas"/>
              </a:rPr>
              <a:t> work? </a:t>
            </a:r>
            <a:r>
              <a:rPr lang="it-IT" sz="2400" b="1" dirty="0" err="1">
                <a:solidFill>
                  <a:schemeClr val="dk2"/>
                </a:solidFill>
                <a:latin typeface="Consolas"/>
                <a:ea typeface="Consolas"/>
                <a:cs typeface="Consolas"/>
                <a:sym typeface="Consolas"/>
              </a:rPr>
              <a:t>Let’s</a:t>
            </a:r>
            <a:r>
              <a:rPr lang="it-IT" sz="2400" b="1" dirty="0">
                <a:solidFill>
                  <a:schemeClr val="dk2"/>
                </a:solidFill>
                <a:latin typeface="Consolas"/>
                <a:ea typeface="Consolas"/>
                <a:cs typeface="Consolas"/>
                <a:sym typeface="Consolas"/>
              </a:rPr>
              <a:t> </a:t>
            </a:r>
            <a:r>
              <a:rPr lang="it-IT" sz="2400" b="1" dirty="0" err="1">
                <a:solidFill>
                  <a:schemeClr val="dk2"/>
                </a:solidFill>
                <a:latin typeface="Consolas"/>
                <a:ea typeface="Consolas"/>
                <a:cs typeface="Consolas"/>
                <a:sym typeface="Consolas"/>
              </a:rPr>
              <a:t>analyze</a:t>
            </a:r>
            <a:r>
              <a:rPr lang="it-IT" sz="2400" b="1" dirty="0">
                <a:solidFill>
                  <a:schemeClr val="dk2"/>
                </a:solidFill>
                <a:latin typeface="Consolas"/>
                <a:ea typeface="Consolas"/>
                <a:cs typeface="Consolas"/>
                <a:sym typeface="Consolas"/>
              </a:rPr>
              <a:t> the code:</a:t>
            </a:r>
          </a:p>
          <a:p>
            <a:pPr marL="0" lvl="0" indent="0" algn="l" rtl="0">
              <a:spcBef>
                <a:spcPts val="0"/>
              </a:spcBef>
              <a:spcAft>
                <a:spcPts val="0"/>
              </a:spcAft>
              <a:buNone/>
            </a:pPr>
            <a:endParaRPr lang="it-IT" sz="2400" b="1" dirty="0">
              <a:solidFill>
                <a:schemeClr val="dk2"/>
              </a:solidFill>
              <a:latin typeface="Consolas"/>
              <a:ea typeface="Consolas"/>
              <a:cs typeface="Consolas"/>
              <a:sym typeface="Consolas"/>
            </a:endParaRPr>
          </a:p>
          <a:p>
            <a:pPr marL="0" lvl="0" indent="0" algn="l" rtl="0">
              <a:spcBef>
                <a:spcPts val="0"/>
              </a:spcBef>
              <a:spcAft>
                <a:spcPts val="0"/>
              </a:spcAft>
              <a:buNone/>
            </a:pPr>
            <a:r>
              <a:rPr lang="it-IT" sz="2400" b="1" dirty="0">
                <a:solidFill>
                  <a:schemeClr val="dk2"/>
                </a:solidFill>
                <a:latin typeface="Consolas"/>
                <a:ea typeface="Consolas"/>
                <a:cs typeface="Consolas"/>
                <a:sym typeface="Consolas"/>
              </a:rPr>
              <a:t>The </a:t>
            </a:r>
            <a:r>
              <a:rPr lang="it-IT" sz="2400" b="1" dirty="0" err="1">
                <a:solidFill>
                  <a:schemeClr val="dk2"/>
                </a:solidFill>
                <a:latin typeface="Consolas"/>
                <a:ea typeface="Consolas"/>
                <a:cs typeface="Consolas"/>
                <a:sym typeface="Consolas"/>
              </a:rPr>
              <a:t>language</a:t>
            </a:r>
            <a:r>
              <a:rPr lang="it-IT" sz="2400" b="1" dirty="0">
                <a:solidFill>
                  <a:schemeClr val="dk2"/>
                </a:solidFill>
                <a:latin typeface="Consolas"/>
                <a:ea typeface="Consolas"/>
                <a:cs typeface="Consolas"/>
                <a:sym typeface="Consolas"/>
              </a:rPr>
              <a:t> </a:t>
            </a:r>
            <a:r>
              <a:rPr lang="it-IT" sz="2400" b="1" dirty="0" err="1">
                <a:solidFill>
                  <a:schemeClr val="dk2"/>
                </a:solidFill>
                <a:latin typeface="Consolas"/>
                <a:ea typeface="Consolas"/>
                <a:cs typeface="Consolas"/>
                <a:sym typeface="Consolas"/>
              </a:rPr>
              <a:t>is</a:t>
            </a:r>
            <a:r>
              <a:rPr lang="it-IT" sz="2400" b="1" dirty="0">
                <a:solidFill>
                  <a:schemeClr val="dk2"/>
                </a:solidFill>
                <a:latin typeface="Consolas"/>
                <a:ea typeface="Consolas"/>
                <a:cs typeface="Consolas"/>
                <a:sym typeface="Consolas"/>
              </a:rPr>
              <a:t> C++: </a:t>
            </a:r>
            <a:r>
              <a:rPr lang="it-IT" sz="2400" b="1" dirty="0" err="1">
                <a:solidFill>
                  <a:schemeClr val="dk2"/>
                </a:solidFill>
                <a:latin typeface="Consolas"/>
                <a:ea typeface="Consolas"/>
                <a:cs typeface="Consolas"/>
                <a:sym typeface="Consolas"/>
              </a:rPr>
              <a:t>similar</a:t>
            </a:r>
            <a:r>
              <a:rPr lang="it-IT" sz="2400" b="1" dirty="0">
                <a:solidFill>
                  <a:schemeClr val="dk2"/>
                </a:solidFill>
                <a:latin typeface="Consolas"/>
                <a:ea typeface="Consolas"/>
                <a:cs typeface="Consolas"/>
                <a:sym typeface="Consolas"/>
              </a:rPr>
              <a:t> to C, </a:t>
            </a:r>
            <a:r>
              <a:rPr lang="it-IT" sz="2400" b="1" dirty="0" err="1">
                <a:solidFill>
                  <a:schemeClr val="dk2"/>
                </a:solidFill>
                <a:latin typeface="Consolas"/>
                <a:ea typeface="Consolas"/>
                <a:cs typeface="Consolas"/>
                <a:sym typeface="Consolas"/>
              </a:rPr>
              <a:t>but</a:t>
            </a:r>
            <a:r>
              <a:rPr lang="it-IT" sz="2400" b="1" dirty="0">
                <a:solidFill>
                  <a:schemeClr val="dk2"/>
                </a:solidFill>
                <a:latin typeface="Consolas"/>
                <a:ea typeface="Consolas"/>
                <a:cs typeface="Consolas"/>
                <a:sym typeface="Consolas"/>
              </a:rPr>
              <a:t> more </a:t>
            </a:r>
            <a:r>
              <a:rPr lang="it-IT" sz="2400" b="1" dirty="0" err="1">
                <a:solidFill>
                  <a:schemeClr val="dk2"/>
                </a:solidFill>
                <a:latin typeface="Consolas"/>
                <a:ea typeface="Consolas"/>
                <a:cs typeface="Consolas"/>
                <a:sym typeface="Consolas"/>
              </a:rPr>
              <a:t>powerful</a:t>
            </a:r>
            <a:r>
              <a:rPr lang="it-IT" sz="2400" b="1" dirty="0">
                <a:solidFill>
                  <a:schemeClr val="dk2"/>
                </a:solidFill>
                <a:latin typeface="Consolas"/>
                <a:ea typeface="Consolas"/>
                <a:cs typeface="Consolas"/>
                <a:sym typeface="Consolas"/>
              </a:rPr>
              <a:t>, </a:t>
            </a:r>
            <a:r>
              <a:rPr lang="it-IT" sz="2400" b="1" dirty="0" err="1">
                <a:solidFill>
                  <a:schemeClr val="dk2"/>
                </a:solidFill>
                <a:latin typeface="Consolas"/>
                <a:ea typeface="Consolas"/>
                <a:cs typeface="Consolas"/>
                <a:sym typeface="Consolas"/>
              </a:rPr>
              <a:t>as</a:t>
            </a:r>
            <a:r>
              <a:rPr lang="it-IT" sz="2400" b="1" dirty="0">
                <a:solidFill>
                  <a:schemeClr val="dk2"/>
                </a:solidFill>
                <a:latin typeface="Consolas"/>
                <a:ea typeface="Consolas"/>
                <a:cs typeface="Consolas"/>
                <a:sym typeface="Consolas"/>
              </a:rPr>
              <a:t> </a:t>
            </a:r>
            <a:r>
              <a:rPr lang="it-IT" sz="2400" b="1" dirty="0" err="1">
                <a:solidFill>
                  <a:schemeClr val="dk2"/>
                </a:solidFill>
                <a:latin typeface="Consolas"/>
                <a:ea typeface="Consolas"/>
                <a:cs typeface="Consolas"/>
                <a:sym typeface="Consolas"/>
              </a:rPr>
              <a:t>it</a:t>
            </a:r>
            <a:r>
              <a:rPr lang="it-IT" sz="2400" b="1" dirty="0">
                <a:solidFill>
                  <a:schemeClr val="dk2"/>
                </a:solidFill>
                <a:latin typeface="Consolas"/>
                <a:ea typeface="Consolas"/>
                <a:cs typeface="Consolas"/>
                <a:sym typeface="Consolas"/>
              </a:rPr>
              <a:t> supports </a:t>
            </a:r>
            <a:r>
              <a:rPr lang="it-IT" sz="2400" b="1" dirty="0" err="1">
                <a:solidFill>
                  <a:schemeClr val="dk2"/>
                </a:solidFill>
                <a:latin typeface="Consolas"/>
                <a:ea typeface="Consolas"/>
                <a:cs typeface="Consolas"/>
                <a:sym typeface="Consolas"/>
              </a:rPr>
              <a:t>object-oriented</a:t>
            </a:r>
            <a:r>
              <a:rPr lang="it-IT" sz="2400" b="1" dirty="0">
                <a:solidFill>
                  <a:schemeClr val="dk2"/>
                </a:solidFill>
                <a:latin typeface="Consolas"/>
                <a:ea typeface="Consolas"/>
                <a:cs typeface="Consolas"/>
                <a:sym typeface="Consolas"/>
              </a:rPr>
              <a:t> programming</a:t>
            </a:r>
            <a:endParaRPr sz="2400" b="1" dirty="0">
              <a:solidFill>
                <a:schemeClr val="dk1"/>
              </a:solidFill>
              <a:latin typeface="Consolas"/>
              <a:ea typeface="Consolas"/>
              <a:cs typeface="Consolas"/>
              <a:sym typeface="Consolas"/>
            </a:endParaRPr>
          </a:p>
        </p:txBody>
      </p:sp>
    </p:spTree>
    <p:extLst>
      <p:ext uri="{BB962C8B-B14F-4D97-AF65-F5344CB8AC3E}">
        <p14:creationId xmlns:p14="http://schemas.microsoft.com/office/powerpoint/2010/main" val="16397374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283">
          <a:extLst>
            <a:ext uri="{FF2B5EF4-FFF2-40B4-BE49-F238E27FC236}">
              <a16:creationId xmlns:a16="http://schemas.microsoft.com/office/drawing/2014/main" id="{483F2594-C9BD-895A-B643-64DAF2B51868}"/>
            </a:ext>
          </a:extLst>
        </p:cNvPr>
        <p:cNvGrpSpPr/>
        <p:nvPr/>
      </p:nvGrpSpPr>
      <p:grpSpPr>
        <a:xfrm>
          <a:off x="0" y="0"/>
          <a:ext cx="0" cy="0"/>
          <a:chOff x="0" y="0"/>
          <a:chExt cx="0" cy="0"/>
        </a:xfrm>
      </p:grpSpPr>
      <p:sp>
        <p:nvSpPr>
          <p:cNvPr id="284" name="Google Shape;284;p30">
            <a:extLst>
              <a:ext uri="{FF2B5EF4-FFF2-40B4-BE49-F238E27FC236}">
                <a16:creationId xmlns:a16="http://schemas.microsoft.com/office/drawing/2014/main" id="{49C76991-F365-1A69-2265-1D5395EA580E}"/>
              </a:ext>
            </a:extLst>
          </p:cNvPr>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p:txBody>
      </p:sp>
      <p:sp>
        <p:nvSpPr>
          <p:cNvPr id="285" name="Google Shape;285;p30">
            <a:extLst>
              <a:ext uri="{FF2B5EF4-FFF2-40B4-BE49-F238E27FC236}">
                <a16:creationId xmlns:a16="http://schemas.microsoft.com/office/drawing/2014/main" id="{67E171BE-67A5-571A-5F27-24C88813F469}"/>
              </a:ext>
            </a:extLst>
          </p:cNvPr>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pic>
        <p:nvPicPr>
          <p:cNvPr id="286" name="Google Shape;286;p30" title="ChatGPT Image 26 apr 2025, 11_27_57.png">
            <a:extLst>
              <a:ext uri="{FF2B5EF4-FFF2-40B4-BE49-F238E27FC236}">
                <a16:creationId xmlns:a16="http://schemas.microsoft.com/office/drawing/2014/main" id="{882CA648-BAD8-8A59-385F-1E22A08848BB}"/>
              </a:ext>
            </a:extLst>
          </p:cNvPr>
          <p:cNvPicPr preferRelativeResize="0"/>
          <p:nvPr/>
        </p:nvPicPr>
        <p:blipFill rotWithShape="1">
          <a:blip r:embed="rId3">
            <a:alphaModFix/>
          </a:blip>
          <a:srcRect r="26713"/>
          <a:stretch/>
        </p:blipFill>
        <p:spPr>
          <a:xfrm>
            <a:off x="0" y="0"/>
            <a:ext cx="5654250" cy="5143501"/>
          </a:xfrm>
          <a:prstGeom prst="rect">
            <a:avLst/>
          </a:prstGeom>
          <a:noFill/>
          <a:ln>
            <a:noFill/>
          </a:ln>
        </p:spPr>
      </p:pic>
      <p:pic>
        <p:nvPicPr>
          <p:cNvPr id="287" name="Google Shape;287;p30" title="ChatGPT Image 26 apr 2025, 11_27_57.png">
            <a:extLst>
              <a:ext uri="{FF2B5EF4-FFF2-40B4-BE49-F238E27FC236}">
                <a16:creationId xmlns:a16="http://schemas.microsoft.com/office/drawing/2014/main" id="{A92395A1-1831-EE7D-CBBC-8E7A6E3E4E2C}"/>
              </a:ext>
            </a:extLst>
          </p:cNvPr>
          <p:cNvPicPr preferRelativeResize="0"/>
          <p:nvPr/>
        </p:nvPicPr>
        <p:blipFill rotWithShape="1">
          <a:blip r:embed="rId3">
            <a:alphaModFix/>
          </a:blip>
          <a:srcRect l="72171"/>
          <a:stretch/>
        </p:blipFill>
        <p:spPr>
          <a:xfrm>
            <a:off x="6996976" y="0"/>
            <a:ext cx="2147025" cy="5143501"/>
          </a:xfrm>
          <a:prstGeom prst="rect">
            <a:avLst/>
          </a:prstGeom>
          <a:noFill/>
          <a:ln>
            <a:noFill/>
          </a:ln>
        </p:spPr>
      </p:pic>
      <p:pic>
        <p:nvPicPr>
          <p:cNvPr id="288" name="Google Shape;288;p30" title="ChatGPT Image 26 apr 2025, 11_27_57.png">
            <a:extLst>
              <a:ext uri="{FF2B5EF4-FFF2-40B4-BE49-F238E27FC236}">
                <a16:creationId xmlns:a16="http://schemas.microsoft.com/office/drawing/2014/main" id="{4898116A-CA6E-ECC0-CAD3-1102E1A7E16F}"/>
              </a:ext>
            </a:extLst>
          </p:cNvPr>
          <p:cNvPicPr preferRelativeResize="0"/>
          <p:nvPr/>
        </p:nvPicPr>
        <p:blipFill rotWithShape="1">
          <a:blip r:embed="rId3">
            <a:alphaModFix/>
          </a:blip>
          <a:srcRect l="62189" r="26582"/>
          <a:stretch/>
        </p:blipFill>
        <p:spPr>
          <a:xfrm>
            <a:off x="5459325" y="0"/>
            <a:ext cx="1624274" cy="5143501"/>
          </a:xfrm>
          <a:prstGeom prst="rect">
            <a:avLst/>
          </a:prstGeom>
          <a:noFill/>
          <a:ln>
            <a:noFill/>
          </a:ln>
        </p:spPr>
      </p:pic>
      <p:pic>
        <p:nvPicPr>
          <p:cNvPr id="289" name="Google Shape;289;p30" title="ChatGPT Image 26 apr 2025, 11_27_57.png">
            <a:extLst>
              <a:ext uri="{FF2B5EF4-FFF2-40B4-BE49-F238E27FC236}">
                <a16:creationId xmlns:a16="http://schemas.microsoft.com/office/drawing/2014/main" id="{8A8A68D4-60F1-FF81-FAA3-929DC0670568}"/>
              </a:ext>
            </a:extLst>
          </p:cNvPr>
          <p:cNvPicPr preferRelativeResize="0"/>
          <p:nvPr/>
        </p:nvPicPr>
        <p:blipFill rotWithShape="1">
          <a:blip r:embed="rId3">
            <a:alphaModFix/>
          </a:blip>
          <a:srcRect l="62189" r="26582"/>
          <a:stretch/>
        </p:blipFill>
        <p:spPr>
          <a:xfrm>
            <a:off x="272146" y="0"/>
            <a:ext cx="6685275" cy="5143501"/>
          </a:xfrm>
          <a:prstGeom prst="rect">
            <a:avLst/>
          </a:prstGeom>
          <a:noFill/>
          <a:ln>
            <a:noFill/>
          </a:ln>
        </p:spPr>
      </p:pic>
      <p:sp>
        <p:nvSpPr>
          <p:cNvPr id="290" name="Google Shape;290;p30">
            <a:extLst>
              <a:ext uri="{FF2B5EF4-FFF2-40B4-BE49-F238E27FC236}">
                <a16:creationId xmlns:a16="http://schemas.microsoft.com/office/drawing/2014/main" id="{C64B56F7-5185-87A7-7F22-891ECC99F870}"/>
              </a:ext>
            </a:extLst>
          </p:cNvPr>
          <p:cNvSpPr txBox="1"/>
          <p:nvPr/>
        </p:nvSpPr>
        <p:spPr>
          <a:xfrm>
            <a:off x="369075" y="55225"/>
            <a:ext cx="6491400" cy="97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5500" b="1">
                <a:solidFill>
                  <a:srgbClr val="EAD9B4"/>
                </a:solidFill>
                <a:latin typeface="Antonio"/>
                <a:ea typeface="Antonio"/>
                <a:cs typeface="Antonio"/>
                <a:sym typeface="Antonio"/>
              </a:rPr>
              <a:t>Ex1.2: Simple Node</a:t>
            </a:r>
            <a:endParaRPr sz="5500" b="1">
              <a:solidFill>
                <a:srgbClr val="EAD9B4"/>
              </a:solidFill>
              <a:latin typeface="Antonio"/>
              <a:ea typeface="Antonio"/>
              <a:cs typeface="Antonio"/>
              <a:sym typeface="Antonio"/>
            </a:endParaRPr>
          </a:p>
        </p:txBody>
      </p:sp>
      <p:sp>
        <p:nvSpPr>
          <p:cNvPr id="291" name="Google Shape;291;p30">
            <a:extLst>
              <a:ext uri="{FF2B5EF4-FFF2-40B4-BE49-F238E27FC236}">
                <a16:creationId xmlns:a16="http://schemas.microsoft.com/office/drawing/2014/main" id="{92A6E65C-784C-EFF2-7556-6FA0A70CB6C8}"/>
              </a:ext>
            </a:extLst>
          </p:cNvPr>
          <p:cNvSpPr txBox="1"/>
          <p:nvPr/>
        </p:nvSpPr>
        <p:spPr>
          <a:xfrm>
            <a:off x="311692" y="2091496"/>
            <a:ext cx="8697900" cy="92329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it-IT" sz="2400" b="1" dirty="0" err="1">
                <a:solidFill>
                  <a:schemeClr val="bg2"/>
                </a:solidFill>
                <a:latin typeface="Consolas"/>
                <a:ea typeface="Consolas"/>
                <a:cs typeface="Consolas"/>
                <a:sym typeface="Consolas"/>
              </a:rPr>
              <a:t>As</a:t>
            </a:r>
            <a:r>
              <a:rPr lang="it-IT" sz="2400" b="1" dirty="0">
                <a:solidFill>
                  <a:schemeClr val="bg2"/>
                </a:solidFill>
                <a:latin typeface="Consolas"/>
                <a:ea typeface="Consolas"/>
                <a:cs typeface="Consolas"/>
                <a:sym typeface="Consolas"/>
              </a:rPr>
              <a:t> in C </a:t>
            </a:r>
            <a:r>
              <a:rPr lang="it-IT" sz="2400" b="1" dirty="0" err="1">
                <a:solidFill>
                  <a:schemeClr val="bg2"/>
                </a:solidFill>
                <a:latin typeface="Consolas"/>
                <a:ea typeface="Consolas"/>
                <a:cs typeface="Consolas"/>
                <a:sym typeface="Consolas"/>
              </a:rPr>
              <a:t>language</a:t>
            </a:r>
            <a:r>
              <a:rPr lang="it-IT" sz="2400" b="1" dirty="0">
                <a:solidFill>
                  <a:schemeClr val="bg2"/>
                </a:solidFill>
                <a:latin typeface="Consolas"/>
                <a:ea typeface="Consolas"/>
                <a:cs typeface="Consolas"/>
                <a:sym typeface="Consolas"/>
              </a:rPr>
              <a:t>, the first </a:t>
            </a:r>
            <a:r>
              <a:rPr lang="it-IT" sz="2400" b="1" dirty="0" err="1">
                <a:solidFill>
                  <a:schemeClr val="bg2"/>
                </a:solidFill>
                <a:latin typeface="Consolas"/>
                <a:ea typeface="Consolas"/>
                <a:cs typeface="Consolas"/>
                <a:sym typeface="Consolas"/>
              </a:rPr>
              <a:t>thing</a:t>
            </a:r>
            <a:r>
              <a:rPr lang="it-IT" sz="2400" b="1" dirty="0">
                <a:solidFill>
                  <a:schemeClr val="bg2"/>
                </a:solidFill>
                <a:latin typeface="Consolas"/>
                <a:ea typeface="Consolas"/>
                <a:cs typeface="Consolas"/>
                <a:sym typeface="Consolas"/>
              </a:rPr>
              <a:t> </a:t>
            </a:r>
            <a:r>
              <a:rPr lang="it-IT" sz="2400" b="1" dirty="0" err="1">
                <a:solidFill>
                  <a:schemeClr val="bg2"/>
                </a:solidFill>
                <a:latin typeface="Consolas"/>
                <a:ea typeface="Consolas"/>
                <a:cs typeface="Consolas"/>
                <a:sym typeface="Consolas"/>
              </a:rPr>
              <a:t>we</a:t>
            </a:r>
            <a:r>
              <a:rPr lang="it-IT" sz="2400" b="1" dirty="0">
                <a:solidFill>
                  <a:schemeClr val="bg2"/>
                </a:solidFill>
                <a:latin typeface="Consolas"/>
                <a:ea typeface="Consolas"/>
                <a:cs typeface="Consolas"/>
                <a:sym typeface="Consolas"/>
              </a:rPr>
              <a:t> do </a:t>
            </a:r>
            <a:r>
              <a:rPr lang="it-IT" sz="2400" b="1" dirty="0" err="1">
                <a:solidFill>
                  <a:schemeClr val="bg2"/>
                </a:solidFill>
                <a:latin typeface="Consolas"/>
                <a:ea typeface="Consolas"/>
                <a:cs typeface="Consolas"/>
                <a:sym typeface="Consolas"/>
              </a:rPr>
              <a:t>is</a:t>
            </a:r>
            <a:r>
              <a:rPr lang="it-IT" sz="2400" b="1" dirty="0">
                <a:solidFill>
                  <a:schemeClr val="bg2"/>
                </a:solidFill>
                <a:latin typeface="Consolas"/>
                <a:ea typeface="Consolas"/>
                <a:cs typeface="Consolas"/>
                <a:sym typeface="Consolas"/>
              </a:rPr>
              <a:t> include the libraries </a:t>
            </a:r>
            <a:r>
              <a:rPr lang="it-IT" sz="2400" b="1" dirty="0" err="1">
                <a:solidFill>
                  <a:schemeClr val="bg2"/>
                </a:solidFill>
                <a:latin typeface="Consolas"/>
                <a:ea typeface="Consolas"/>
                <a:cs typeface="Consolas"/>
                <a:sym typeface="Consolas"/>
              </a:rPr>
              <a:t>we’re</a:t>
            </a:r>
            <a:r>
              <a:rPr lang="it-IT" sz="2400" b="1" dirty="0">
                <a:solidFill>
                  <a:schemeClr val="bg2"/>
                </a:solidFill>
                <a:latin typeface="Consolas"/>
                <a:ea typeface="Consolas"/>
                <a:cs typeface="Consolas"/>
                <a:sym typeface="Consolas"/>
              </a:rPr>
              <a:t> </a:t>
            </a:r>
            <a:r>
              <a:rPr lang="it-IT" sz="2400" b="1" dirty="0" err="1">
                <a:solidFill>
                  <a:schemeClr val="bg2"/>
                </a:solidFill>
                <a:latin typeface="Consolas"/>
                <a:ea typeface="Consolas"/>
                <a:cs typeface="Consolas"/>
                <a:sym typeface="Consolas"/>
              </a:rPr>
              <a:t>using</a:t>
            </a:r>
            <a:r>
              <a:rPr lang="it-IT" sz="2400" b="1" dirty="0">
                <a:solidFill>
                  <a:schemeClr val="bg2"/>
                </a:solidFill>
                <a:latin typeface="Consolas"/>
                <a:ea typeface="Consolas"/>
                <a:cs typeface="Consolas"/>
                <a:sym typeface="Consolas"/>
              </a:rPr>
              <a:t>.</a:t>
            </a:r>
            <a:endParaRPr sz="2400" b="1" dirty="0">
              <a:solidFill>
                <a:schemeClr val="bg2"/>
              </a:solidFill>
              <a:latin typeface="Consolas"/>
              <a:ea typeface="Consolas"/>
              <a:cs typeface="Consolas"/>
              <a:sym typeface="Consolas"/>
            </a:endParaRPr>
          </a:p>
        </p:txBody>
      </p:sp>
      <p:pic>
        <p:nvPicPr>
          <p:cNvPr id="5" name="Immagine 4" descr="Immagine che contiene Carattere, schermata, testo&#10;&#10;Il contenuto generato dall'IA potrebbe non essere corretto.">
            <a:extLst>
              <a:ext uri="{FF2B5EF4-FFF2-40B4-BE49-F238E27FC236}">
                <a16:creationId xmlns:a16="http://schemas.microsoft.com/office/drawing/2014/main" id="{402559BF-F311-9675-821D-879C3BB82F3E}"/>
              </a:ext>
            </a:extLst>
          </p:cNvPr>
          <p:cNvPicPr>
            <a:picLocks noChangeAspect="1"/>
          </p:cNvPicPr>
          <p:nvPr/>
        </p:nvPicPr>
        <p:blipFill>
          <a:blip r:embed="rId4"/>
          <a:stretch>
            <a:fillRect/>
          </a:stretch>
        </p:blipFill>
        <p:spPr>
          <a:xfrm>
            <a:off x="1880691" y="1243945"/>
            <a:ext cx="4887007" cy="657317"/>
          </a:xfrm>
          <a:prstGeom prst="rect">
            <a:avLst/>
          </a:prstGeom>
        </p:spPr>
      </p:pic>
    </p:spTree>
    <p:extLst>
      <p:ext uri="{BB962C8B-B14F-4D97-AF65-F5344CB8AC3E}">
        <p14:creationId xmlns:p14="http://schemas.microsoft.com/office/powerpoint/2010/main" val="300511133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283">
          <a:extLst>
            <a:ext uri="{FF2B5EF4-FFF2-40B4-BE49-F238E27FC236}">
              <a16:creationId xmlns:a16="http://schemas.microsoft.com/office/drawing/2014/main" id="{6530B0C8-6325-D194-B583-A01B7BF74A0B}"/>
            </a:ext>
          </a:extLst>
        </p:cNvPr>
        <p:cNvGrpSpPr/>
        <p:nvPr/>
      </p:nvGrpSpPr>
      <p:grpSpPr>
        <a:xfrm>
          <a:off x="0" y="0"/>
          <a:ext cx="0" cy="0"/>
          <a:chOff x="0" y="0"/>
          <a:chExt cx="0" cy="0"/>
        </a:xfrm>
      </p:grpSpPr>
      <p:sp>
        <p:nvSpPr>
          <p:cNvPr id="284" name="Google Shape;284;p30">
            <a:extLst>
              <a:ext uri="{FF2B5EF4-FFF2-40B4-BE49-F238E27FC236}">
                <a16:creationId xmlns:a16="http://schemas.microsoft.com/office/drawing/2014/main" id="{AEF6C5C9-62F6-0D02-D828-8DF8B478E0FE}"/>
              </a:ext>
            </a:extLst>
          </p:cNvPr>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p:txBody>
      </p:sp>
      <p:sp>
        <p:nvSpPr>
          <p:cNvPr id="285" name="Google Shape;285;p30">
            <a:extLst>
              <a:ext uri="{FF2B5EF4-FFF2-40B4-BE49-F238E27FC236}">
                <a16:creationId xmlns:a16="http://schemas.microsoft.com/office/drawing/2014/main" id="{FFCC0AC9-D924-8FA5-115D-7EBECB95266B}"/>
              </a:ext>
            </a:extLst>
          </p:cNvPr>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pic>
        <p:nvPicPr>
          <p:cNvPr id="286" name="Google Shape;286;p30" title="ChatGPT Image 26 apr 2025, 11_27_57.png">
            <a:extLst>
              <a:ext uri="{FF2B5EF4-FFF2-40B4-BE49-F238E27FC236}">
                <a16:creationId xmlns:a16="http://schemas.microsoft.com/office/drawing/2014/main" id="{7957C22A-423C-0FA8-06EC-37AF8A7CE1EA}"/>
              </a:ext>
            </a:extLst>
          </p:cNvPr>
          <p:cNvPicPr preferRelativeResize="0"/>
          <p:nvPr/>
        </p:nvPicPr>
        <p:blipFill rotWithShape="1">
          <a:blip r:embed="rId3">
            <a:alphaModFix/>
          </a:blip>
          <a:srcRect r="26713"/>
          <a:stretch/>
        </p:blipFill>
        <p:spPr>
          <a:xfrm>
            <a:off x="0" y="0"/>
            <a:ext cx="5654250" cy="5143501"/>
          </a:xfrm>
          <a:prstGeom prst="rect">
            <a:avLst/>
          </a:prstGeom>
          <a:noFill/>
          <a:ln>
            <a:noFill/>
          </a:ln>
        </p:spPr>
      </p:pic>
      <p:pic>
        <p:nvPicPr>
          <p:cNvPr id="287" name="Google Shape;287;p30" title="ChatGPT Image 26 apr 2025, 11_27_57.png">
            <a:extLst>
              <a:ext uri="{FF2B5EF4-FFF2-40B4-BE49-F238E27FC236}">
                <a16:creationId xmlns:a16="http://schemas.microsoft.com/office/drawing/2014/main" id="{A9F3EA47-CBE5-09A5-4D14-5AE58EACE16E}"/>
              </a:ext>
            </a:extLst>
          </p:cNvPr>
          <p:cNvPicPr preferRelativeResize="0"/>
          <p:nvPr/>
        </p:nvPicPr>
        <p:blipFill rotWithShape="1">
          <a:blip r:embed="rId3">
            <a:alphaModFix/>
          </a:blip>
          <a:srcRect l="72171"/>
          <a:stretch/>
        </p:blipFill>
        <p:spPr>
          <a:xfrm>
            <a:off x="6996976" y="0"/>
            <a:ext cx="2147025" cy="5143501"/>
          </a:xfrm>
          <a:prstGeom prst="rect">
            <a:avLst/>
          </a:prstGeom>
          <a:noFill/>
          <a:ln>
            <a:noFill/>
          </a:ln>
        </p:spPr>
      </p:pic>
      <p:pic>
        <p:nvPicPr>
          <p:cNvPr id="288" name="Google Shape;288;p30" title="ChatGPT Image 26 apr 2025, 11_27_57.png">
            <a:extLst>
              <a:ext uri="{FF2B5EF4-FFF2-40B4-BE49-F238E27FC236}">
                <a16:creationId xmlns:a16="http://schemas.microsoft.com/office/drawing/2014/main" id="{EAB5E2FF-F973-273D-7CEA-1F0186665214}"/>
              </a:ext>
            </a:extLst>
          </p:cNvPr>
          <p:cNvPicPr preferRelativeResize="0"/>
          <p:nvPr/>
        </p:nvPicPr>
        <p:blipFill rotWithShape="1">
          <a:blip r:embed="rId3">
            <a:alphaModFix/>
          </a:blip>
          <a:srcRect l="62189" r="26582"/>
          <a:stretch/>
        </p:blipFill>
        <p:spPr>
          <a:xfrm>
            <a:off x="5459325" y="0"/>
            <a:ext cx="1624274" cy="5143501"/>
          </a:xfrm>
          <a:prstGeom prst="rect">
            <a:avLst/>
          </a:prstGeom>
          <a:noFill/>
          <a:ln>
            <a:noFill/>
          </a:ln>
        </p:spPr>
      </p:pic>
      <p:pic>
        <p:nvPicPr>
          <p:cNvPr id="289" name="Google Shape;289;p30" title="ChatGPT Image 26 apr 2025, 11_27_57.png">
            <a:extLst>
              <a:ext uri="{FF2B5EF4-FFF2-40B4-BE49-F238E27FC236}">
                <a16:creationId xmlns:a16="http://schemas.microsoft.com/office/drawing/2014/main" id="{C01EBBCD-108B-D16C-BCA7-278003036451}"/>
              </a:ext>
            </a:extLst>
          </p:cNvPr>
          <p:cNvPicPr preferRelativeResize="0"/>
          <p:nvPr/>
        </p:nvPicPr>
        <p:blipFill rotWithShape="1">
          <a:blip r:embed="rId3">
            <a:alphaModFix/>
          </a:blip>
          <a:srcRect l="62189" r="26582"/>
          <a:stretch/>
        </p:blipFill>
        <p:spPr>
          <a:xfrm>
            <a:off x="272146" y="0"/>
            <a:ext cx="6685275" cy="5143501"/>
          </a:xfrm>
          <a:prstGeom prst="rect">
            <a:avLst/>
          </a:prstGeom>
          <a:noFill/>
          <a:ln>
            <a:noFill/>
          </a:ln>
        </p:spPr>
      </p:pic>
      <p:sp>
        <p:nvSpPr>
          <p:cNvPr id="290" name="Google Shape;290;p30">
            <a:extLst>
              <a:ext uri="{FF2B5EF4-FFF2-40B4-BE49-F238E27FC236}">
                <a16:creationId xmlns:a16="http://schemas.microsoft.com/office/drawing/2014/main" id="{D86C0F71-E49F-0F97-0A9D-FA620FCD6B6E}"/>
              </a:ext>
            </a:extLst>
          </p:cNvPr>
          <p:cNvSpPr txBox="1"/>
          <p:nvPr/>
        </p:nvSpPr>
        <p:spPr>
          <a:xfrm>
            <a:off x="369075" y="55225"/>
            <a:ext cx="6491400" cy="97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5500" b="1">
                <a:solidFill>
                  <a:srgbClr val="EAD9B4"/>
                </a:solidFill>
                <a:latin typeface="Antonio"/>
                <a:ea typeface="Antonio"/>
                <a:cs typeface="Antonio"/>
                <a:sym typeface="Antonio"/>
              </a:rPr>
              <a:t>Ex1.2: Simple Node</a:t>
            </a:r>
            <a:endParaRPr sz="5500" b="1">
              <a:solidFill>
                <a:srgbClr val="EAD9B4"/>
              </a:solidFill>
              <a:latin typeface="Antonio"/>
              <a:ea typeface="Antonio"/>
              <a:cs typeface="Antonio"/>
              <a:sym typeface="Antonio"/>
            </a:endParaRPr>
          </a:p>
        </p:txBody>
      </p:sp>
      <p:sp>
        <p:nvSpPr>
          <p:cNvPr id="291" name="Google Shape;291;p30">
            <a:extLst>
              <a:ext uri="{FF2B5EF4-FFF2-40B4-BE49-F238E27FC236}">
                <a16:creationId xmlns:a16="http://schemas.microsoft.com/office/drawing/2014/main" id="{6A037A2A-84FD-A4B4-FC3A-FF0E6E18A235}"/>
              </a:ext>
            </a:extLst>
          </p:cNvPr>
          <p:cNvSpPr txBox="1"/>
          <p:nvPr/>
        </p:nvSpPr>
        <p:spPr>
          <a:xfrm>
            <a:off x="4883200" y="1168993"/>
            <a:ext cx="3716480" cy="233907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it-IT" sz="2000" b="1" dirty="0" err="1">
                <a:solidFill>
                  <a:schemeClr val="bg2"/>
                </a:solidFill>
                <a:latin typeface="Consolas"/>
                <a:ea typeface="Consolas"/>
                <a:cs typeface="Consolas"/>
                <a:sym typeface="Consolas"/>
              </a:rPr>
              <a:t>Let’s</a:t>
            </a:r>
            <a:r>
              <a:rPr lang="it-IT" sz="2000" b="1" dirty="0">
                <a:solidFill>
                  <a:schemeClr val="bg2"/>
                </a:solidFill>
                <a:latin typeface="Consolas"/>
                <a:ea typeface="Consolas"/>
                <a:cs typeface="Consolas"/>
                <a:sym typeface="Consolas"/>
              </a:rPr>
              <a:t> start from the </a:t>
            </a:r>
            <a:r>
              <a:rPr lang="it-IT" sz="2000" b="1" dirty="0" err="1">
                <a:solidFill>
                  <a:schemeClr val="bg2"/>
                </a:solidFill>
                <a:latin typeface="Consolas"/>
                <a:ea typeface="Consolas"/>
                <a:cs typeface="Consolas"/>
                <a:sym typeface="Consolas"/>
              </a:rPr>
              <a:t>main</a:t>
            </a:r>
            <a:r>
              <a:rPr lang="it-IT" sz="2000" b="1" dirty="0">
                <a:solidFill>
                  <a:schemeClr val="bg2"/>
                </a:solidFill>
                <a:latin typeface="Consolas"/>
                <a:ea typeface="Consolas"/>
                <a:cs typeface="Consolas"/>
                <a:sym typeface="Consolas"/>
              </a:rPr>
              <a:t> </a:t>
            </a:r>
            <a:r>
              <a:rPr lang="it-IT" sz="2000" b="1" dirty="0" err="1">
                <a:solidFill>
                  <a:schemeClr val="bg2"/>
                </a:solidFill>
                <a:latin typeface="Consolas"/>
                <a:ea typeface="Consolas"/>
                <a:cs typeface="Consolas"/>
                <a:sym typeface="Consolas"/>
              </a:rPr>
              <a:t>function</a:t>
            </a:r>
            <a:r>
              <a:rPr lang="it-IT" sz="2000" b="1" dirty="0">
                <a:solidFill>
                  <a:schemeClr val="bg2"/>
                </a:solidFill>
                <a:latin typeface="Consolas"/>
                <a:ea typeface="Consolas"/>
                <a:cs typeface="Consolas"/>
                <a:sym typeface="Consolas"/>
              </a:rPr>
              <a:t>: the </a:t>
            </a:r>
            <a:r>
              <a:rPr lang="it-IT" sz="2000" b="1" dirty="0" err="1">
                <a:solidFill>
                  <a:schemeClr val="bg2"/>
                </a:solidFill>
                <a:latin typeface="Consolas"/>
                <a:ea typeface="Consolas"/>
                <a:cs typeface="Consolas"/>
                <a:sym typeface="Consolas"/>
              </a:rPr>
              <a:t>syntax</a:t>
            </a:r>
            <a:r>
              <a:rPr lang="it-IT" sz="2000" b="1" dirty="0">
                <a:solidFill>
                  <a:schemeClr val="bg2"/>
                </a:solidFill>
                <a:latin typeface="Consolas"/>
                <a:ea typeface="Consolas"/>
                <a:cs typeface="Consolas"/>
                <a:sym typeface="Consolas"/>
              </a:rPr>
              <a:t> </a:t>
            </a:r>
            <a:r>
              <a:rPr lang="it-IT" sz="2000" b="1" dirty="0" err="1">
                <a:solidFill>
                  <a:schemeClr val="bg2"/>
                </a:solidFill>
                <a:latin typeface="Consolas"/>
                <a:ea typeface="Consolas"/>
                <a:cs typeface="Consolas"/>
                <a:sym typeface="Consolas"/>
              </a:rPr>
              <a:t>is</a:t>
            </a:r>
            <a:r>
              <a:rPr lang="it-IT" sz="2000" b="1" dirty="0">
                <a:solidFill>
                  <a:schemeClr val="bg2"/>
                </a:solidFill>
                <a:latin typeface="Consolas"/>
                <a:ea typeface="Consolas"/>
                <a:cs typeface="Consolas"/>
                <a:sym typeface="Consolas"/>
              </a:rPr>
              <a:t> </a:t>
            </a:r>
            <a:r>
              <a:rPr lang="it-IT" sz="2000" b="1" dirty="0" err="1">
                <a:solidFill>
                  <a:schemeClr val="bg2"/>
                </a:solidFill>
                <a:latin typeface="Consolas"/>
                <a:ea typeface="Consolas"/>
                <a:cs typeface="Consolas"/>
                <a:sym typeface="Consolas"/>
              </a:rPr>
              <a:t>equal</a:t>
            </a:r>
            <a:r>
              <a:rPr lang="it-IT" sz="2000" b="1" dirty="0">
                <a:solidFill>
                  <a:schemeClr val="bg2"/>
                </a:solidFill>
                <a:latin typeface="Consolas"/>
                <a:ea typeface="Consolas"/>
                <a:cs typeface="Consolas"/>
                <a:sym typeface="Consolas"/>
              </a:rPr>
              <a:t> to C.</a:t>
            </a:r>
          </a:p>
          <a:p>
            <a:pPr marL="0" lvl="0" indent="0" algn="l" rtl="0">
              <a:spcBef>
                <a:spcPts val="0"/>
              </a:spcBef>
              <a:spcAft>
                <a:spcPts val="0"/>
              </a:spcAft>
              <a:buNone/>
            </a:pPr>
            <a:endParaRPr lang="it-IT" sz="2000" b="1" dirty="0">
              <a:solidFill>
                <a:schemeClr val="bg2"/>
              </a:solidFill>
              <a:latin typeface="Consolas"/>
              <a:ea typeface="Consolas"/>
              <a:cs typeface="Consolas"/>
              <a:sym typeface="Consolas"/>
            </a:endParaRPr>
          </a:p>
          <a:p>
            <a:pPr marL="0" lvl="0" indent="0" algn="l" rtl="0">
              <a:spcBef>
                <a:spcPts val="0"/>
              </a:spcBef>
              <a:spcAft>
                <a:spcPts val="0"/>
              </a:spcAft>
              <a:buNone/>
            </a:pPr>
            <a:r>
              <a:rPr lang="it-IT" sz="2000" b="1" dirty="0" err="1">
                <a:solidFill>
                  <a:schemeClr val="tx1"/>
                </a:solidFill>
                <a:latin typeface="Consolas"/>
                <a:ea typeface="Consolas"/>
                <a:cs typeface="Consolas"/>
                <a:sym typeface="Consolas"/>
              </a:rPr>
              <a:t>rclcpp</a:t>
            </a:r>
            <a:r>
              <a:rPr lang="it-IT" sz="2000" b="1" dirty="0">
                <a:solidFill>
                  <a:schemeClr val="tx1"/>
                </a:solidFill>
                <a:latin typeface="Consolas"/>
                <a:ea typeface="Consolas"/>
                <a:cs typeface="Consolas"/>
                <a:sym typeface="Consolas"/>
              </a:rPr>
              <a:t>::</a:t>
            </a:r>
            <a:r>
              <a:rPr lang="it-IT" sz="2000" b="1" dirty="0" err="1">
                <a:solidFill>
                  <a:schemeClr val="tx1"/>
                </a:solidFill>
                <a:latin typeface="Consolas"/>
                <a:ea typeface="Consolas"/>
                <a:cs typeface="Consolas"/>
                <a:sym typeface="Consolas"/>
              </a:rPr>
              <a:t>init</a:t>
            </a:r>
            <a:r>
              <a:rPr lang="it-IT" sz="2000" b="1" dirty="0">
                <a:solidFill>
                  <a:schemeClr val="tx1"/>
                </a:solidFill>
                <a:latin typeface="Consolas"/>
                <a:ea typeface="Consolas"/>
                <a:cs typeface="Consolas"/>
                <a:sym typeface="Consolas"/>
              </a:rPr>
              <a:t> </a:t>
            </a:r>
            <a:r>
              <a:rPr lang="it-IT" sz="2000" b="1" dirty="0" err="1">
                <a:solidFill>
                  <a:schemeClr val="bg2"/>
                </a:solidFill>
                <a:latin typeface="Consolas"/>
                <a:ea typeface="Consolas"/>
                <a:cs typeface="Consolas"/>
                <a:sym typeface="Consolas"/>
              </a:rPr>
              <a:t>is</a:t>
            </a:r>
            <a:r>
              <a:rPr lang="it-IT" sz="2000" b="1" dirty="0">
                <a:solidFill>
                  <a:schemeClr val="bg2"/>
                </a:solidFill>
                <a:latin typeface="Consolas"/>
                <a:ea typeface="Consolas"/>
                <a:cs typeface="Consolas"/>
                <a:sym typeface="Consolas"/>
              </a:rPr>
              <a:t> a </a:t>
            </a:r>
            <a:r>
              <a:rPr lang="it-IT" sz="2000" b="1" dirty="0" err="1">
                <a:solidFill>
                  <a:schemeClr val="bg2"/>
                </a:solidFill>
                <a:latin typeface="Consolas"/>
                <a:ea typeface="Consolas"/>
                <a:cs typeface="Consolas"/>
                <a:sym typeface="Consolas"/>
              </a:rPr>
              <a:t>mandatory</a:t>
            </a:r>
            <a:r>
              <a:rPr lang="it-IT" sz="2000" b="1" dirty="0">
                <a:solidFill>
                  <a:schemeClr val="bg2"/>
                </a:solidFill>
                <a:latin typeface="Consolas"/>
                <a:ea typeface="Consolas"/>
                <a:cs typeface="Consolas"/>
                <a:sym typeface="Consolas"/>
              </a:rPr>
              <a:t> line </a:t>
            </a:r>
            <a:r>
              <a:rPr lang="it-IT" sz="2000" b="1" dirty="0" err="1">
                <a:solidFill>
                  <a:schemeClr val="bg2"/>
                </a:solidFill>
                <a:latin typeface="Consolas"/>
                <a:ea typeface="Consolas"/>
                <a:cs typeface="Consolas"/>
                <a:sym typeface="Consolas"/>
              </a:rPr>
              <a:t>used</a:t>
            </a:r>
            <a:r>
              <a:rPr lang="it-IT" sz="2000" b="1" dirty="0">
                <a:solidFill>
                  <a:schemeClr val="bg2"/>
                </a:solidFill>
                <a:latin typeface="Consolas"/>
                <a:ea typeface="Consolas"/>
                <a:cs typeface="Consolas"/>
                <a:sym typeface="Consolas"/>
              </a:rPr>
              <a:t> to </a:t>
            </a:r>
            <a:r>
              <a:rPr lang="it-IT" sz="2000" b="1" dirty="0" err="1">
                <a:solidFill>
                  <a:schemeClr val="bg2"/>
                </a:solidFill>
                <a:latin typeface="Consolas"/>
                <a:ea typeface="Consolas"/>
                <a:cs typeface="Consolas"/>
                <a:sym typeface="Consolas"/>
              </a:rPr>
              <a:t>initialize</a:t>
            </a:r>
            <a:r>
              <a:rPr lang="it-IT" sz="2000" b="1" dirty="0">
                <a:solidFill>
                  <a:schemeClr val="bg2"/>
                </a:solidFill>
                <a:latin typeface="Consolas"/>
                <a:ea typeface="Consolas"/>
                <a:cs typeface="Consolas"/>
                <a:sym typeface="Consolas"/>
              </a:rPr>
              <a:t> ros</a:t>
            </a:r>
            <a:endParaRPr sz="2000" b="1" dirty="0">
              <a:solidFill>
                <a:schemeClr val="bg2"/>
              </a:solidFill>
              <a:latin typeface="Consolas"/>
              <a:ea typeface="Consolas"/>
              <a:cs typeface="Consolas"/>
              <a:sym typeface="Consolas"/>
            </a:endParaRPr>
          </a:p>
        </p:txBody>
      </p:sp>
      <p:pic>
        <p:nvPicPr>
          <p:cNvPr id="3" name="Immagine 2" descr="Immagine che contiene testo, schermata, software, Software multimediale&#10;&#10;Il contenuto generato dall'IA potrebbe non essere corretto.">
            <a:extLst>
              <a:ext uri="{FF2B5EF4-FFF2-40B4-BE49-F238E27FC236}">
                <a16:creationId xmlns:a16="http://schemas.microsoft.com/office/drawing/2014/main" id="{4C85A067-CFD8-0379-69C5-16DC90DEF75D}"/>
              </a:ext>
            </a:extLst>
          </p:cNvPr>
          <p:cNvPicPr>
            <a:picLocks noChangeAspect="1"/>
          </p:cNvPicPr>
          <p:nvPr/>
        </p:nvPicPr>
        <p:blipFill>
          <a:blip r:embed="rId4"/>
          <a:stretch>
            <a:fillRect/>
          </a:stretch>
        </p:blipFill>
        <p:spPr>
          <a:xfrm>
            <a:off x="215165" y="1168993"/>
            <a:ext cx="4554265" cy="2457732"/>
          </a:xfrm>
          <a:prstGeom prst="rect">
            <a:avLst/>
          </a:prstGeom>
        </p:spPr>
      </p:pic>
    </p:spTree>
    <p:extLst>
      <p:ext uri="{BB962C8B-B14F-4D97-AF65-F5344CB8AC3E}">
        <p14:creationId xmlns:p14="http://schemas.microsoft.com/office/powerpoint/2010/main" val="289941569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283">
          <a:extLst>
            <a:ext uri="{FF2B5EF4-FFF2-40B4-BE49-F238E27FC236}">
              <a16:creationId xmlns:a16="http://schemas.microsoft.com/office/drawing/2014/main" id="{6A0FF62C-592B-E3D4-61A4-CED89FE7539D}"/>
            </a:ext>
          </a:extLst>
        </p:cNvPr>
        <p:cNvGrpSpPr/>
        <p:nvPr/>
      </p:nvGrpSpPr>
      <p:grpSpPr>
        <a:xfrm>
          <a:off x="0" y="0"/>
          <a:ext cx="0" cy="0"/>
          <a:chOff x="0" y="0"/>
          <a:chExt cx="0" cy="0"/>
        </a:xfrm>
      </p:grpSpPr>
      <p:sp>
        <p:nvSpPr>
          <p:cNvPr id="284" name="Google Shape;284;p30">
            <a:extLst>
              <a:ext uri="{FF2B5EF4-FFF2-40B4-BE49-F238E27FC236}">
                <a16:creationId xmlns:a16="http://schemas.microsoft.com/office/drawing/2014/main" id="{A53D56FF-6C11-A7BD-5F5D-550AFF273119}"/>
              </a:ext>
            </a:extLst>
          </p:cNvPr>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p:txBody>
      </p:sp>
      <p:sp>
        <p:nvSpPr>
          <p:cNvPr id="285" name="Google Shape;285;p30">
            <a:extLst>
              <a:ext uri="{FF2B5EF4-FFF2-40B4-BE49-F238E27FC236}">
                <a16:creationId xmlns:a16="http://schemas.microsoft.com/office/drawing/2014/main" id="{4286D8C5-30D7-4265-BCD0-4F1C524ACB6C}"/>
              </a:ext>
            </a:extLst>
          </p:cNvPr>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pic>
        <p:nvPicPr>
          <p:cNvPr id="286" name="Google Shape;286;p30" title="ChatGPT Image 26 apr 2025, 11_27_57.png">
            <a:extLst>
              <a:ext uri="{FF2B5EF4-FFF2-40B4-BE49-F238E27FC236}">
                <a16:creationId xmlns:a16="http://schemas.microsoft.com/office/drawing/2014/main" id="{82BE8947-8FC5-BE4F-4206-C88FE5FB5F59}"/>
              </a:ext>
            </a:extLst>
          </p:cNvPr>
          <p:cNvPicPr preferRelativeResize="0"/>
          <p:nvPr/>
        </p:nvPicPr>
        <p:blipFill rotWithShape="1">
          <a:blip r:embed="rId3">
            <a:alphaModFix/>
          </a:blip>
          <a:srcRect r="26713"/>
          <a:stretch/>
        </p:blipFill>
        <p:spPr>
          <a:xfrm>
            <a:off x="0" y="0"/>
            <a:ext cx="5654250" cy="5143501"/>
          </a:xfrm>
          <a:prstGeom prst="rect">
            <a:avLst/>
          </a:prstGeom>
          <a:noFill/>
          <a:ln>
            <a:noFill/>
          </a:ln>
        </p:spPr>
      </p:pic>
      <p:pic>
        <p:nvPicPr>
          <p:cNvPr id="287" name="Google Shape;287;p30" title="ChatGPT Image 26 apr 2025, 11_27_57.png">
            <a:extLst>
              <a:ext uri="{FF2B5EF4-FFF2-40B4-BE49-F238E27FC236}">
                <a16:creationId xmlns:a16="http://schemas.microsoft.com/office/drawing/2014/main" id="{B9154E60-A6EA-7F29-09F2-A74EE33B9FDF}"/>
              </a:ext>
            </a:extLst>
          </p:cNvPr>
          <p:cNvPicPr preferRelativeResize="0"/>
          <p:nvPr/>
        </p:nvPicPr>
        <p:blipFill rotWithShape="1">
          <a:blip r:embed="rId3">
            <a:alphaModFix/>
          </a:blip>
          <a:srcRect l="72171"/>
          <a:stretch/>
        </p:blipFill>
        <p:spPr>
          <a:xfrm>
            <a:off x="6996976" y="0"/>
            <a:ext cx="2147025" cy="5143501"/>
          </a:xfrm>
          <a:prstGeom prst="rect">
            <a:avLst/>
          </a:prstGeom>
          <a:noFill/>
          <a:ln>
            <a:noFill/>
          </a:ln>
        </p:spPr>
      </p:pic>
      <p:pic>
        <p:nvPicPr>
          <p:cNvPr id="288" name="Google Shape;288;p30" title="ChatGPT Image 26 apr 2025, 11_27_57.png">
            <a:extLst>
              <a:ext uri="{FF2B5EF4-FFF2-40B4-BE49-F238E27FC236}">
                <a16:creationId xmlns:a16="http://schemas.microsoft.com/office/drawing/2014/main" id="{AD480306-2C16-3043-BE32-3CE93A396EE5}"/>
              </a:ext>
            </a:extLst>
          </p:cNvPr>
          <p:cNvPicPr preferRelativeResize="0"/>
          <p:nvPr/>
        </p:nvPicPr>
        <p:blipFill rotWithShape="1">
          <a:blip r:embed="rId3">
            <a:alphaModFix/>
          </a:blip>
          <a:srcRect l="62189" r="26582"/>
          <a:stretch/>
        </p:blipFill>
        <p:spPr>
          <a:xfrm>
            <a:off x="5459325" y="0"/>
            <a:ext cx="1624274" cy="5143501"/>
          </a:xfrm>
          <a:prstGeom prst="rect">
            <a:avLst/>
          </a:prstGeom>
          <a:noFill/>
          <a:ln>
            <a:noFill/>
          </a:ln>
        </p:spPr>
      </p:pic>
      <p:pic>
        <p:nvPicPr>
          <p:cNvPr id="289" name="Google Shape;289;p30" title="ChatGPT Image 26 apr 2025, 11_27_57.png">
            <a:extLst>
              <a:ext uri="{FF2B5EF4-FFF2-40B4-BE49-F238E27FC236}">
                <a16:creationId xmlns:a16="http://schemas.microsoft.com/office/drawing/2014/main" id="{ED7F875C-D07F-AB8C-A3C5-20B037FBCB1B}"/>
              </a:ext>
            </a:extLst>
          </p:cNvPr>
          <p:cNvPicPr preferRelativeResize="0"/>
          <p:nvPr/>
        </p:nvPicPr>
        <p:blipFill rotWithShape="1">
          <a:blip r:embed="rId3">
            <a:alphaModFix/>
          </a:blip>
          <a:srcRect l="62189" r="26582"/>
          <a:stretch/>
        </p:blipFill>
        <p:spPr>
          <a:xfrm>
            <a:off x="272146" y="0"/>
            <a:ext cx="6685275" cy="5143501"/>
          </a:xfrm>
          <a:prstGeom prst="rect">
            <a:avLst/>
          </a:prstGeom>
          <a:noFill/>
          <a:ln>
            <a:noFill/>
          </a:ln>
        </p:spPr>
      </p:pic>
      <p:sp>
        <p:nvSpPr>
          <p:cNvPr id="290" name="Google Shape;290;p30">
            <a:extLst>
              <a:ext uri="{FF2B5EF4-FFF2-40B4-BE49-F238E27FC236}">
                <a16:creationId xmlns:a16="http://schemas.microsoft.com/office/drawing/2014/main" id="{8CAD4532-AD5D-E4C9-5A90-625278ABDD1B}"/>
              </a:ext>
            </a:extLst>
          </p:cNvPr>
          <p:cNvSpPr txBox="1"/>
          <p:nvPr/>
        </p:nvSpPr>
        <p:spPr>
          <a:xfrm>
            <a:off x="369075" y="55225"/>
            <a:ext cx="6491400" cy="97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5500" b="1">
                <a:solidFill>
                  <a:srgbClr val="EAD9B4"/>
                </a:solidFill>
                <a:latin typeface="Antonio"/>
                <a:ea typeface="Antonio"/>
                <a:cs typeface="Antonio"/>
                <a:sym typeface="Antonio"/>
              </a:rPr>
              <a:t>Ex1.2: Simple Node</a:t>
            </a:r>
            <a:endParaRPr sz="5500" b="1">
              <a:solidFill>
                <a:srgbClr val="EAD9B4"/>
              </a:solidFill>
              <a:latin typeface="Antonio"/>
              <a:ea typeface="Antonio"/>
              <a:cs typeface="Antonio"/>
              <a:sym typeface="Antonio"/>
            </a:endParaRPr>
          </a:p>
        </p:txBody>
      </p:sp>
      <p:sp>
        <p:nvSpPr>
          <p:cNvPr id="291" name="Google Shape;291;p30">
            <a:extLst>
              <a:ext uri="{FF2B5EF4-FFF2-40B4-BE49-F238E27FC236}">
                <a16:creationId xmlns:a16="http://schemas.microsoft.com/office/drawing/2014/main" id="{51012AFA-A2FA-DA69-4091-3115E247D1CA}"/>
              </a:ext>
            </a:extLst>
          </p:cNvPr>
          <p:cNvSpPr txBox="1"/>
          <p:nvPr/>
        </p:nvSpPr>
        <p:spPr>
          <a:xfrm>
            <a:off x="4883200" y="1168993"/>
            <a:ext cx="3716480" cy="2031295"/>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it-IT" sz="2000" b="1" dirty="0" err="1">
                <a:solidFill>
                  <a:schemeClr val="bg2"/>
                </a:solidFill>
                <a:latin typeface="Consolas"/>
                <a:ea typeface="Consolas"/>
                <a:cs typeface="Consolas"/>
                <a:sym typeface="Consolas"/>
              </a:rPr>
              <a:t>Then</a:t>
            </a:r>
            <a:r>
              <a:rPr lang="it-IT" sz="2000" b="1" dirty="0">
                <a:solidFill>
                  <a:schemeClr val="bg2"/>
                </a:solidFill>
                <a:latin typeface="Consolas"/>
                <a:ea typeface="Consolas"/>
                <a:cs typeface="Consolas"/>
                <a:sym typeface="Consolas"/>
              </a:rPr>
              <a:t>, </a:t>
            </a:r>
            <a:r>
              <a:rPr lang="it-IT" sz="2000" b="1" dirty="0" err="1">
                <a:solidFill>
                  <a:schemeClr val="bg2"/>
                </a:solidFill>
                <a:latin typeface="Consolas"/>
                <a:ea typeface="Consolas"/>
                <a:cs typeface="Consolas"/>
                <a:sym typeface="Consolas"/>
              </a:rPr>
              <a:t>we</a:t>
            </a:r>
            <a:r>
              <a:rPr lang="it-IT" sz="2000" b="1" dirty="0">
                <a:solidFill>
                  <a:schemeClr val="bg2"/>
                </a:solidFill>
                <a:latin typeface="Consolas"/>
                <a:ea typeface="Consolas"/>
                <a:cs typeface="Consolas"/>
                <a:sym typeface="Consolas"/>
              </a:rPr>
              <a:t> </a:t>
            </a:r>
            <a:r>
              <a:rPr lang="it-IT" sz="2000" b="1" dirty="0" err="1">
                <a:solidFill>
                  <a:schemeClr val="bg2"/>
                </a:solidFill>
                <a:latin typeface="Consolas"/>
                <a:ea typeface="Consolas"/>
                <a:cs typeface="Consolas"/>
                <a:sym typeface="Consolas"/>
              </a:rPr>
              <a:t>declare</a:t>
            </a:r>
            <a:r>
              <a:rPr lang="it-IT" sz="2000" b="1" dirty="0">
                <a:solidFill>
                  <a:schemeClr val="bg2"/>
                </a:solidFill>
                <a:latin typeface="Consolas"/>
                <a:ea typeface="Consolas"/>
                <a:cs typeface="Consolas"/>
                <a:sym typeface="Consolas"/>
              </a:rPr>
              <a:t> </a:t>
            </a:r>
            <a:r>
              <a:rPr lang="it-IT" sz="2000" b="1" dirty="0" err="1">
                <a:solidFill>
                  <a:schemeClr val="bg2"/>
                </a:solidFill>
                <a:latin typeface="Consolas"/>
                <a:ea typeface="Consolas"/>
                <a:cs typeface="Consolas"/>
                <a:sym typeface="Consolas"/>
              </a:rPr>
              <a:t>our</a:t>
            </a:r>
            <a:r>
              <a:rPr lang="it-IT" sz="2000" b="1" dirty="0">
                <a:solidFill>
                  <a:schemeClr val="bg2"/>
                </a:solidFill>
                <a:latin typeface="Consolas"/>
                <a:ea typeface="Consolas"/>
                <a:cs typeface="Consolas"/>
                <a:sym typeface="Consolas"/>
              </a:rPr>
              <a:t> </a:t>
            </a:r>
            <a:r>
              <a:rPr lang="it-IT" sz="2000" b="1" dirty="0" err="1">
                <a:solidFill>
                  <a:schemeClr val="bg2"/>
                </a:solidFill>
                <a:latin typeface="Consolas"/>
                <a:ea typeface="Consolas"/>
                <a:cs typeface="Consolas"/>
                <a:sym typeface="Consolas"/>
              </a:rPr>
              <a:t>node</a:t>
            </a:r>
            <a:r>
              <a:rPr lang="it-IT" sz="2000" b="1" dirty="0">
                <a:solidFill>
                  <a:schemeClr val="bg2"/>
                </a:solidFill>
                <a:latin typeface="Consolas"/>
                <a:ea typeface="Consolas"/>
                <a:cs typeface="Consolas"/>
                <a:sym typeface="Consolas"/>
              </a:rPr>
              <a:t> with the </a:t>
            </a:r>
            <a:r>
              <a:rPr lang="it-IT" sz="2000" b="1" dirty="0" err="1">
                <a:solidFill>
                  <a:schemeClr val="bg2"/>
                </a:solidFill>
                <a:latin typeface="Consolas"/>
                <a:ea typeface="Consolas"/>
                <a:cs typeface="Consolas"/>
                <a:sym typeface="Consolas"/>
              </a:rPr>
              <a:t>next</a:t>
            </a:r>
            <a:r>
              <a:rPr lang="it-IT" sz="2000" b="1" dirty="0">
                <a:solidFill>
                  <a:schemeClr val="bg2"/>
                </a:solidFill>
                <a:latin typeface="Consolas"/>
                <a:ea typeface="Consolas"/>
                <a:cs typeface="Consolas"/>
                <a:sym typeface="Consolas"/>
              </a:rPr>
              <a:t> line.</a:t>
            </a:r>
          </a:p>
          <a:p>
            <a:pPr marL="0" lvl="0" indent="0" algn="l" rtl="0">
              <a:spcBef>
                <a:spcPts val="0"/>
              </a:spcBef>
              <a:spcAft>
                <a:spcPts val="0"/>
              </a:spcAft>
              <a:buNone/>
            </a:pPr>
            <a:endParaRPr lang="it-IT" sz="2000" b="1" dirty="0">
              <a:solidFill>
                <a:schemeClr val="bg2"/>
              </a:solidFill>
              <a:latin typeface="Consolas"/>
              <a:ea typeface="Consolas"/>
              <a:cs typeface="Consolas"/>
              <a:sym typeface="Consolas"/>
            </a:endParaRPr>
          </a:p>
          <a:p>
            <a:pPr marL="0" lvl="0" indent="0" algn="l" rtl="0">
              <a:spcBef>
                <a:spcPts val="0"/>
              </a:spcBef>
              <a:spcAft>
                <a:spcPts val="0"/>
              </a:spcAft>
              <a:buNone/>
            </a:pPr>
            <a:r>
              <a:rPr lang="it-IT" sz="2000" b="1" dirty="0">
                <a:solidFill>
                  <a:schemeClr val="bg2"/>
                </a:solidFill>
                <a:latin typeface="Consolas"/>
                <a:ea typeface="Consolas"/>
                <a:cs typeface="Consolas"/>
                <a:sym typeface="Consolas"/>
              </a:rPr>
              <a:t>The name of the </a:t>
            </a:r>
            <a:r>
              <a:rPr lang="it-IT" sz="2000" b="1" dirty="0" err="1">
                <a:solidFill>
                  <a:schemeClr val="bg2"/>
                </a:solidFill>
                <a:latin typeface="Consolas"/>
                <a:ea typeface="Consolas"/>
                <a:cs typeface="Consolas"/>
                <a:sym typeface="Consolas"/>
              </a:rPr>
              <a:t>node</a:t>
            </a:r>
            <a:r>
              <a:rPr lang="it-IT" sz="2000" b="1" dirty="0">
                <a:solidFill>
                  <a:schemeClr val="bg2"/>
                </a:solidFill>
                <a:latin typeface="Consolas"/>
                <a:ea typeface="Consolas"/>
                <a:cs typeface="Consolas"/>
                <a:sym typeface="Consolas"/>
              </a:rPr>
              <a:t> </a:t>
            </a:r>
            <a:r>
              <a:rPr lang="it-IT" sz="2000" b="1" dirty="0" err="1">
                <a:solidFill>
                  <a:schemeClr val="bg2"/>
                </a:solidFill>
                <a:latin typeface="Consolas"/>
                <a:ea typeface="Consolas"/>
                <a:cs typeface="Consolas"/>
                <a:sym typeface="Consolas"/>
              </a:rPr>
              <a:t>is</a:t>
            </a:r>
            <a:r>
              <a:rPr lang="it-IT" sz="2000" b="1" dirty="0">
                <a:solidFill>
                  <a:schemeClr val="bg2"/>
                </a:solidFill>
                <a:latin typeface="Consolas"/>
                <a:ea typeface="Consolas"/>
                <a:cs typeface="Consolas"/>
                <a:sym typeface="Consolas"/>
              </a:rPr>
              <a:t> the one inside the &lt;&gt;; in </a:t>
            </a:r>
            <a:r>
              <a:rPr lang="it-IT" sz="2000" b="1" dirty="0" err="1">
                <a:solidFill>
                  <a:schemeClr val="bg2"/>
                </a:solidFill>
                <a:latin typeface="Consolas"/>
                <a:ea typeface="Consolas"/>
                <a:cs typeface="Consolas"/>
                <a:sym typeface="Consolas"/>
              </a:rPr>
              <a:t>this</a:t>
            </a:r>
            <a:r>
              <a:rPr lang="it-IT" sz="2000" b="1" dirty="0">
                <a:solidFill>
                  <a:schemeClr val="bg2"/>
                </a:solidFill>
                <a:latin typeface="Consolas"/>
                <a:ea typeface="Consolas"/>
                <a:cs typeface="Consolas"/>
                <a:sym typeface="Consolas"/>
              </a:rPr>
              <a:t> case </a:t>
            </a:r>
            <a:r>
              <a:rPr lang="it-IT" sz="2000" b="1" dirty="0" err="1">
                <a:solidFill>
                  <a:schemeClr val="bg2"/>
                </a:solidFill>
                <a:latin typeface="Consolas"/>
                <a:ea typeface="Consolas"/>
                <a:cs typeface="Consolas"/>
                <a:sym typeface="Consolas"/>
              </a:rPr>
              <a:t>is</a:t>
            </a:r>
            <a:r>
              <a:rPr lang="it-IT" sz="2000" b="1" dirty="0">
                <a:solidFill>
                  <a:schemeClr val="bg2"/>
                </a:solidFill>
                <a:latin typeface="Consolas"/>
                <a:ea typeface="Consolas"/>
                <a:cs typeface="Consolas"/>
                <a:sym typeface="Consolas"/>
              </a:rPr>
              <a:t> </a:t>
            </a:r>
            <a:r>
              <a:rPr lang="it-IT" sz="2000" b="1" dirty="0" err="1">
                <a:solidFill>
                  <a:schemeClr val="bg2"/>
                </a:solidFill>
                <a:latin typeface="Consolas"/>
                <a:ea typeface="Consolas"/>
                <a:cs typeface="Consolas"/>
                <a:sym typeface="Consolas"/>
              </a:rPr>
              <a:t>Test_pub</a:t>
            </a:r>
            <a:r>
              <a:rPr lang="it-IT" sz="2000" b="1" dirty="0">
                <a:solidFill>
                  <a:schemeClr val="bg2"/>
                </a:solidFill>
                <a:latin typeface="Consolas"/>
                <a:ea typeface="Consolas"/>
                <a:cs typeface="Consolas"/>
                <a:sym typeface="Consolas"/>
              </a:rPr>
              <a:t>.</a:t>
            </a:r>
            <a:endParaRPr sz="2000" b="1" dirty="0">
              <a:solidFill>
                <a:schemeClr val="bg2"/>
              </a:solidFill>
              <a:latin typeface="Consolas"/>
              <a:ea typeface="Consolas"/>
              <a:cs typeface="Consolas"/>
              <a:sym typeface="Consolas"/>
            </a:endParaRPr>
          </a:p>
        </p:txBody>
      </p:sp>
      <p:pic>
        <p:nvPicPr>
          <p:cNvPr id="3" name="Immagine 2" descr="Immagine che contiene testo, schermata, software, Software multimediale&#10;&#10;Il contenuto generato dall'IA potrebbe non essere corretto.">
            <a:extLst>
              <a:ext uri="{FF2B5EF4-FFF2-40B4-BE49-F238E27FC236}">
                <a16:creationId xmlns:a16="http://schemas.microsoft.com/office/drawing/2014/main" id="{17E587A1-31ED-DA31-8328-CB72E1E035DC}"/>
              </a:ext>
            </a:extLst>
          </p:cNvPr>
          <p:cNvPicPr>
            <a:picLocks noChangeAspect="1"/>
          </p:cNvPicPr>
          <p:nvPr/>
        </p:nvPicPr>
        <p:blipFill>
          <a:blip r:embed="rId4"/>
          <a:stretch>
            <a:fillRect/>
          </a:stretch>
        </p:blipFill>
        <p:spPr>
          <a:xfrm>
            <a:off x="215165" y="1168993"/>
            <a:ext cx="4554265" cy="2457732"/>
          </a:xfrm>
          <a:prstGeom prst="rect">
            <a:avLst/>
          </a:prstGeom>
        </p:spPr>
      </p:pic>
    </p:spTree>
    <p:extLst>
      <p:ext uri="{BB962C8B-B14F-4D97-AF65-F5344CB8AC3E}">
        <p14:creationId xmlns:p14="http://schemas.microsoft.com/office/powerpoint/2010/main" val="42227478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17"/>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p:txBody>
      </p:sp>
      <p:sp>
        <p:nvSpPr>
          <p:cNvPr id="115" name="Google Shape;115;p17"/>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pic>
        <p:nvPicPr>
          <p:cNvPr id="116" name="Google Shape;116;p17" title="ChatGPT Image 26 apr 2025, 11_27_57.png"/>
          <p:cNvPicPr preferRelativeResize="0"/>
          <p:nvPr/>
        </p:nvPicPr>
        <p:blipFill rotWithShape="1">
          <a:blip r:embed="rId3">
            <a:alphaModFix/>
          </a:blip>
          <a:srcRect r="26713"/>
          <a:stretch/>
        </p:blipFill>
        <p:spPr>
          <a:xfrm>
            <a:off x="0" y="0"/>
            <a:ext cx="5654250" cy="5143501"/>
          </a:xfrm>
          <a:prstGeom prst="rect">
            <a:avLst/>
          </a:prstGeom>
          <a:noFill/>
          <a:ln>
            <a:noFill/>
          </a:ln>
        </p:spPr>
      </p:pic>
      <p:pic>
        <p:nvPicPr>
          <p:cNvPr id="117" name="Google Shape;117;p17" title="ChatGPT Image 26 apr 2025, 11_27_57.png"/>
          <p:cNvPicPr preferRelativeResize="0"/>
          <p:nvPr/>
        </p:nvPicPr>
        <p:blipFill rotWithShape="1">
          <a:blip r:embed="rId3">
            <a:alphaModFix/>
          </a:blip>
          <a:srcRect l="72171"/>
          <a:stretch/>
        </p:blipFill>
        <p:spPr>
          <a:xfrm>
            <a:off x="6996976" y="0"/>
            <a:ext cx="2147025" cy="5143501"/>
          </a:xfrm>
          <a:prstGeom prst="rect">
            <a:avLst/>
          </a:prstGeom>
          <a:noFill/>
          <a:ln>
            <a:noFill/>
          </a:ln>
        </p:spPr>
      </p:pic>
      <p:pic>
        <p:nvPicPr>
          <p:cNvPr id="118" name="Google Shape;118;p17" title="ChatGPT Image 26 apr 2025, 11_27_57.png"/>
          <p:cNvPicPr preferRelativeResize="0"/>
          <p:nvPr/>
        </p:nvPicPr>
        <p:blipFill rotWithShape="1">
          <a:blip r:embed="rId3">
            <a:alphaModFix/>
          </a:blip>
          <a:srcRect l="62189" r="26582"/>
          <a:stretch/>
        </p:blipFill>
        <p:spPr>
          <a:xfrm>
            <a:off x="5459325" y="0"/>
            <a:ext cx="1624274" cy="5143501"/>
          </a:xfrm>
          <a:prstGeom prst="rect">
            <a:avLst/>
          </a:prstGeom>
          <a:noFill/>
          <a:ln>
            <a:noFill/>
          </a:ln>
        </p:spPr>
      </p:pic>
      <p:pic>
        <p:nvPicPr>
          <p:cNvPr id="119" name="Google Shape;119;p17" title="ChatGPT Image 26 apr 2025, 11_27_57.png"/>
          <p:cNvPicPr preferRelativeResize="0"/>
          <p:nvPr/>
        </p:nvPicPr>
        <p:blipFill rotWithShape="1">
          <a:blip r:embed="rId3">
            <a:alphaModFix/>
          </a:blip>
          <a:srcRect l="62189" r="26582"/>
          <a:stretch/>
        </p:blipFill>
        <p:spPr>
          <a:xfrm>
            <a:off x="311708" y="0"/>
            <a:ext cx="6685275" cy="5143501"/>
          </a:xfrm>
          <a:prstGeom prst="rect">
            <a:avLst/>
          </a:prstGeom>
          <a:noFill/>
          <a:ln>
            <a:noFill/>
          </a:ln>
        </p:spPr>
      </p:pic>
      <p:sp>
        <p:nvSpPr>
          <p:cNvPr id="120" name="Google Shape;120;p17"/>
          <p:cNvSpPr txBox="1"/>
          <p:nvPr/>
        </p:nvSpPr>
        <p:spPr>
          <a:xfrm>
            <a:off x="369075" y="55225"/>
            <a:ext cx="6186000" cy="97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5500" b="1">
                <a:solidFill>
                  <a:srgbClr val="EAD9B4"/>
                </a:solidFill>
                <a:latin typeface="Antonio"/>
                <a:ea typeface="Antonio"/>
                <a:cs typeface="Antonio"/>
                <a:sym typeface="Antonio"/>
              </a:rPr>
              <a:t>What is ROS?</a:t>
            </a:r>
            <a:endParaRPr sz="5500" b="1">
              <a:solidFill>
                <a:srgbClr val="EAD9B4"/>
              </a:solidFill>
              <a:latin typeface="Antonio"/>
              <a:ea typeface="Antonio"/>
              <a:cs typeface="Antonio"/>
              <a:sym typeface="Antonio"/>
            </a:endParaRPr>
          </a:p>
        </p:txBody>
      </p:sp>
      <p:sp>
        <p:nvSpPr>
          <p:cNvPr id="121" name="Google Shape;121;p17"/>
          <p:cNvSpPr txBox="1"/>
          <p:nvPr/>
        </p:nvSpPr>
        <p:spPr>
          <a:xfrm>
            <a:off x="445675" y="1249025"/>
            <a:ext cx="8218800" cy="288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solidFill>
                  <a:schemeClr val="dk2"/>
                </a:solidFill>
                <a:latin typeface="Antonio"/>
                <a:ea typeface="Antonio"/>
                <a:cs typeface="Antonio"/>
                <a:sym typeface="Antonio"/>
              </a:rPr>
              <a:t>The </a:t>
            </a:r>
            <a:r>
              <a:rPr lang="en" sz="3000" b="1">
                <a:solidFill>
                  <a:srgbClr val="FF6300"/>
                </a:solidFill>
                <a:latin typeface="Antonio"/>
                <a:ea typeface="Antonio"/>
                <a:cs typeface="Antonio"/>
                <a:sym typeface="Antonio"/>
              </a:rPr>
              <a:t>Robot Operating System (ROS)</a:t>
            </a:r>
            <a:r>
              <a:rPr lang="en" sz="3000">
                <a:solidFill>
                  <a:schemeClr val="dk2"/>
                </a:solidFill>
                <a:latin typeface="Antonio"/>
                <a:ea typeface="Antonio"/>
                <a:cs typeface="Antonio"/>
                <a:sym typeface="Antonio"/>
              </a:rPr>
              <a:t> is a </a:t>
            </a:r>
            <a:r>
              <a:rPr lang="en" sz="3000">
                <a:solidFill>
                  <a:srgbClr val="FF6300"/>
                </a:solidFill>
                <a:latin typeface="Antonio"/>
                <a:ea typeface="Antonio"/>
                <a:cs typeface="Antonio"/>
                <a:sym typeface="Antonio"/>
              </a:rPr>
              <a:t>set of software libraries and tools</a:t>
            </a:r>
            <a:r>
              <a:rPr lang="en" sz="3000">
                <a:solidFill>
                  <a:schemeClr val="dk2"/>
                </a:solidFill>
                <a:latin typeface="Antonio"/>
                <a:ea typeface="Antonio"/>
                <a:cs typeface="Antonio"/>
                <a:sym typeface="Antonio"/>
              </a:rPr>
              <a:t> that help you build robot applications. From drivers to state-of-the-art algorithms, and with </a:t>
            </a:r>
            <a:r>
              <a:rPr lang="en" sz="3000">
                <a:solidFill>
                  <a:srgbClr val="FF6300"/>
                </a:solidFill>
                <a:latin typeface="Antonio"/>
                <a:ea typeface="Antonio"/>
                <a:cs typeface="Antonio"/>
                <a:sym typeface="Antonio"/>
              </a:rPr>
              <a:t>powerful developer tools</a:t>
            </a:r>
            <a:r>
              <a:rPr lang="en" sz="3000">
                <a:solidFill>
                  <a:schemeClr val="dk2"/>
                </a:solidFill>
                <a:latin typeface="Antonio"/>
                <a:ea typeface="Antonio"/>
                <a:cs typeface="Antonio"/>
                <a:sym typeface="Antonio"/>
              </a:rPr>
              <a:t>, ROS has what you need for your next robotics project. </a:t>
            </a:r>
            <a:endParaRPr sz="3000">
              <a:solidFill>
                <a:schemeClr val="dk2"/>
              </a:solidFill>
              <a:latin typeface="Antonio"/>
              <a:ea typeface="Antonio"/>
              <a:cs typeface="Antonio"/>
              <a:sym typeface="Antonio"/>
            </a:endParaRPr>
          </a:p>
          <a:p>
            <a:pPr marL="0" lvl="0" indent="0" algn="l" rtl="0">
              <a:spcBef>
                <a:spcPts val="0"/>
              </a:spcBef>
              <a:spcAft>
                <a:spcPts val="0"/>
              </a:spcAft>
              <a:buNone/>
            </a:pPr>
            <a:r>
              <a:rPr lang="en" sz="3000">
                <a:solidFill>
                  <a:schemeClr val="dk2"/>
                </a:solidFill>
                <a:latin typeface="Antonio"/>
                <a:ea typeface="Antonio"/>
                <a:cs typeface="Antonio"/>
                <a:sym typeface="Antonio"/>
              </a:rPr>
              <a:t>And it's all </a:t>
            </a:r>
            <a:r>
              <a:rPr lang="en" sz="3000">
                <a:solidFill>
                  <a:srgbClr val="FF6300"/>
                </a:solidFill>
                <a:latin typeface="Antonio"/>
                <a:ea typeface="Antonio"/>
                <a:cs typeface="Antonio"/>
                <a:sym typeface="Antonio"/>
              </a:rPr>
              <a:t>open source</a:t>
            </a:r>
            <a:r>
              <a:rPr lang="en" sz="3000">
                <a:solidFill>
                  <a:schemeClr val="dk2"/>
                </a:solidFill>
                <a:latin typeface="Antonio"/>
                <a:ea typeface="Antonio"/>
                <a:cs typeface="Antonio"/>
                <a:sym typeface="Antonio"/>
              </a:rPr>
              <a:t>.</a:t>
            </a:r>
            <a:endParaRPr sz="3000">
              <a:solidFill>
                <a:schemeClr val="dk2"/>
              </a:solidFill>
              <a:latin typeface="Antonio"/>
              <a:ea typeface="Antonio"/>
              <a:cs typeface="Antonio"/>
              <a:sym typeface="Antonio"/>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283">
          <a:extLst>
            <a:ext uri="{FF2B5EF4-FFF2-40B4-BE49-F238E27FC236}">
              <a16:creationId xmlns:a16="http://schemas.microsoft.com/office/drawing/2014/main" id="{1615CA12-C46C-B153-A7CE-0CD6F163A4B4}"/>
            </a:ext>
          </a:extLst>
        </p:cNvPr>
        <p:cNvGrpSpPr/>
        <p:nvPr/>
      </p:nvGrpSpPr>
      <p:grpSpPr>
        <a:xfrm>
          <a:off x="0" y="0"/>
          <a:ext cx="0" cy="0"/>
          <a:chOff x="0" y="0"/>
          <a:chExt cx="0" cy="0"/>
        </a:xfrm>
      </p:grpSpPr>
      <p:sp>
        <p:nvSpPr>
          <p:cNvPr id="284" name="Google Shape;284;p30">
            <a:extLst>
              <a:ext uri="{FF2B5EF4-FFF2-40B4-BE49-F238E27FC236}">
                <a16:creationId xmlns:a16="http://schemas.microsoft.com/office/drawing/2014/main" id="{A7F7D8EA-22B8-71A0-0900-2F2E4885AD10}"/>
              </a:ext>
            </a:extLst>
          </p:cNvPr>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p:txBody>
      </p:sp>
      <p:sp>
        <p:nvSpPr>
          <p:cNvPr id="285" name="Google Shape;285;p30">
            <a:extLst>
              <a:ext uri="{FF2B5EF4-FFF2-40B4-BE49-F238E27FC236}">
                <a16:creationId xmlns:a16="http://schemas.microsoft.com/office/drawing/2014/main" id="{333AA589-9695-8857-0833-FDBCD8A46258}"/>
              </a:ext>
            </a:extLst>
          </p:cNvPr>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pic>
        <p:nvPicPr>
          <p:cNvPr id="286" name="Google Shape;286;p30" title="ChatGPT Image 26 apr 2025, 11_27_57.png">
            <a:extLst>
              <a:ext uri="{FF2B5EF4-FFF2-40B4-BE49-F238E27FC236}">
                <a16:creationId xmlns:a16="http://schemas.microsoft.com/office/drawing/2014/main" id="{F513A86A-B287-9B58-547D-C502D82837A6}"/>
              </a:ext>
            </a:extLst>
          </p:cNvPr>
          <p:cNvPicPr preferRelativeResize="0"/>
          <p:nvPr/>
        </p:nvPicPr>
        <p:blipFill rotWithShape="1">
          <a:blip r:embed="rId3">
            <a:alphaModFix/>
          </a:blip>
          <a:srcRect r="26713"/>
          <a:stretch/>
        </p:blipFill>
        <p:spPr>
          <a:xfrm>
            <a:off x="0" y="0"/>
            <a:ext cx="5654250" cy="5143501"/>
          </a:xfrm>
          <a:prstGeom prst="rect">
            <a:avLst/>
          </a:prstGeom>
          <a:noFill/>
          <a:ln>
            <a:noFill/>
          </a:ln>
        </p:spPr>
      </p:pic>
      <p:pic>
        <p:nvPicPr>
          <p:cNvPr id="287" name="Google Shape;287;p30" title="ChatGPT Image 26 apr 2025, 11_27_57.png">
            <a:extLst>
              <a:ext uri="{FF2B5EF4-FFF2-40B4-BE49-F238E27FC236}">
                <a16:creationId xmlns:a16="http://schemas.microsoft.com/office/drawing/2014/main" id="{E56BE199-9F66-AE78-271C-5B2DA931A819}"/>
              </a:ext>
            </a:extLst>
          </p:cNvPr>
          <p:cNvPicPr preferRelativeResize="0"/>
          <p:nvPr/>
        </p:nvPicPr>
        <p:blipFill rotWithShape="1">
          <a:blip r:embed="rId3">
            <a:alphaModFix/>
          </a:blip>
          <a:srcRect l="72171"/>
          <a:stretch/>
        </p:blipFill>
        <p:spPr>
          <a:xfrm>
            <a:off x="6996976" y="0"/>
            <a:ext cx="2147025" cy="5143501"/>
          </a:xfrm>
          <a:prstGeom prst="rect">
            <a:avLst/>
          </a:prstGeom>
          <a:noFill/>
          <a:ln>
            <a:noFill/>
          </a:ln>
        </p:spPr>
      </p:pic>
      <p:pic>
        <p:nvPicPr>
          <p:cNvPr id="288" name="Google Shape;288;p30" title="ChatGPT Image 26 apr 2025, 11_27_57.png">
            <a:extLst>
              <a:ext uri="{FF2B5EF4-FFF2-40B4-BE49-F238E27FC236}">
                <a16:creationId xmlns:a16="http://schemas.microsoft.com/office/drawing/2014/main" id="{8E42ED28-9475-5108-A44F-868C3886B28A}"/>
              </a:ext>
            </a:extLst>
          </p:cNvPr>
          <p:cNvPicPr preferRelativeResize="0"/>
          <p:nvPr/>
        </p:nvPicPr>
        <p:blipFill rotWithShape="1">
          <a:blip r:embed="rId3">
            <a:alphaModFix/>
          </a:blip>
          <a:srcRect l="62189" r="26582"/>
          <a:stretch/>
        </p:blipFill>
        <p:spPr>
          <a:xfrm>
            <a:off x="5459325" y="0"/>
            <a:ext cx="1624274" cy="5143501"/>
          </a:xfrm>
          <a:prstGeom prst="rect">
            <a:avLst/>
          </a:prstGeom>
          <a:noFill/>
          <a:ln>
            <a:noFill/>
          </a:ln>
        </p:spPr>
      </p:pic>
      <p:pic>
        <p:nvPicPr>
          <p:cNvPr id="289" name="Google Shape;289;p30" title="ChatGPT Image 26 apr 2025, 11_27_57.png">
            <a:extLst>
              <a:ext uri="{FF2B5EF4-FFF2-40B4-BE49-F238E27FC236}">
                <a16:creationId xmlns:a16="http://schemas.microsoft.com/office/drawing/2014/main" id="{9815BF66-F30F-8CB6-F397-6EDD89A7FF89}"/>
              </a:ext>
            </a:extLst>
          </p:cNvPr>
          <p:cNvPicPr preferRelativeResize="0"/>
          <p:nvPr/>
        </p:nvPicPr>
        <p:blipFill rotWithShape="1">
          <a:blip r:embed="rId3">
            <a:alphaModFix/>
          </a:blip>
          <a:srcRect l="62189" r="26582"/>
          <a:stretch/>
        </p:blipFill>
        <p:spPr>
          <a:xfrm>
            <a:off x="272146" y="0"/>
            <a:ext cx="6685275" cy="5143501"/>
          </a:xfrm>
          <a:prstGeom prst="rect">
            <a:avLst/>
          </a:prstGeom>
          <a:noFill/>
          <a:ln>
            <a:noFill/>
          </a:ln>
        </p:spPr>
      </p:pic>
      <p:sp>
        <p:nvSpPr>
          <p:cNvPr id="290" name="Google Shape;290;p30">
            <a:extLst>
              <a:ext uri="{FF2B5EF4-FFF2-40B4-BE49-F238E27FC236}">
                <a16:creationId xmlns:a16="http://schemas.microsoft.com/office/drawing/2014/main" id="{CC8D65B7-CB95-CD93-E674-6C0D6BB82B60}"/>
              </a:ext>
            </a:extLst>
          </p:cNvPr>
          <p:cNvSpPr txBox="1"/>
          <p:nvPr/>
        </p:nvSpPr>
        <p:spPr>
          <a:xfrm>
            <a:off x="369075" y="55225"/>
            <a:ext cx="6491400" cy="97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5500" b="1">
                <a:solidFill>
                  <a:srgbClr val="EAD9B4"/>
                </a:solidFill>
                <a:latin typeface="Antonio"/>
                <a:ea typeface="Antonio"/>
                <a:cs typeface="Antonio"/>
                <a:sym typeface="Antonio"/>
              </a:rPr>
              <a:t>Ex1.2: Simple Node</a:t>
            </a:r>
            <a:endParaRPr sz="5500" b="1">
              <a:solidFill>
                <a:srgbClr val="EAD9B4"/>
              </a:solidFill>
              <a:latin typeface="Antonio"/>
              <a:ea typeface="Antonio"/>
              <a:cs typeface="Antonio"/>
              <a:sym typeface="Antonio"/>
            </a:endParaRPr>
          </a:p>
        </p:txBody>
      </p:sp>
      <p:sp>
        <p:nvSpPr>
          <p:cNvPr id="291" name="Google Shape;291;p30">
            <a:extLst>
              <a:ext uri="{FF2B5EF4-FFF2-40B4-BE49-F238E27FC236}">
                <a16:creationId xmlns:a16="http://schemas.microsoft.com/office/drawing/2014/main" id="{3EC1998F-DDF8-F627-400A-34EE5461E768}"/>
              </a:ext>
            </a:extLst>
          </p:cNvPr>
          <p:cNvSpPr txBox="1"/>
          <p:nvPr/>
        </p:nvSpPr>
        <p:spPr>
          <a:xfrm>
            <a:off x="4883199" y="1168993"/>
            <a:ext cx="3889093" cy="2646848"/>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it-IT" sz="2000" b="1" dirty="0">
                <a:solidFill>
                  <a:schemeClr val="tx1"/>
                </a:solidFill>
                <a:latin typeface="Consolas"/>
                <a:ea typeface="Consolas"/>
                <a:cs typeface="Consolas"/>
                <a:sym typeface="Consolas"/>
              </a:rPr>
              <a:t>spin(</a:t>
            </a:r>
            <a:r>
              <a:rPr lang="it-IT" sz="2000" b="1" dirty="0" err="1">
                <a:solidFill>
                  <a:schemeClr val="tx1"/>
                </a:solidFill>
                <a:latin typeface="Consolas"/>
                <a:ea typeface="Consolas"/>
                <a:cs typeface="Consolas"/>
                <a:sym typeface="Consolas"/>
              </a:rPr>
              <a:t>node</a:t>
            </a:r>
            <a:r>
              <a:rPr lang="it-IT" sz="2000" b="1" dirty="0">
                <a:solidFill>
                  <a:schemeClr val="tx1"/>
                </a:solidFill>
                <a:latin typeface="Consolas"/>
                <a:ea typeface="Consolas"/>
                <a:cs typeface="Consolas"/>
                <a:sym typeface="Consolas"/>
              </a:rPr>
              <a:t>): </a:t>
            </a:r>
            <a:r>
              <a:rPr lang="it-IT" sz="2000" b="1" dirty="0" err="1">
                <a:solidFill>
                  <a:schemeClr val="bg2"/>
                </a:solidFill>
                <a:latin typeface="Consolas"/>
                <a:ea typeface="Consolas"/>
                <a:cs typeface="Consolas"/>
                <a:sym typeface="Consolas"/>
              </a:rPr>
              <a:t>allows</a:t>
            </a:r>
            <a:r>
              <a:rPr lang="it-IT" sz="2000" b="1" dirty="0">
                <a:solidFill>
                  <a:schemeClr val="bg2"/>
                </a:solidFill>
                <a:latin typeface="Consolas"/>
                <a:ea typeface="Consolas"/>
                <a:cs typeface="Consolas"/>
                <a:sym typeface="Consolas"/>
              </a:rPr>
              <a:t> </a:t>
            </a:r>
            <a:r>
              <a:rPr lang="it-IT" sz="2000" b="1" dirty="0" err="1">
                <a:solidFill>
                  <a:schemeClr val="bg2"/>
                </a:solidFill>
                <a:latin typeface="Consolas"/>
                <a:ea typeface="Consolas"/>
                <a:cs typeface="Consolas"/>
                <a:sym typeface="Consolas"/>
              </a:rPr>
              <a:t>our</a:t>
            </a:r>
            <a:r>
              <a:rPr lang="it-IT" sz="2000" b="1" dirty="0">
                <a:solidFill>
                  <a:schemeClr val="bg2"/>
                </a:solidFill>
                <a:latin typeface="Consolas"/>
                <a:ea typeface="Consolas"/>
                <a:cs typeface="Consolas"/>
                <a:sym typeface="Consolas"/>
              </a:rPr>
              <a:t> </a:t>
            </a:r>
            <a:r>
              <a:rPr lang="it-IT" sz="2000" b="1" dirty="0" err="1">
                <a:solidFill>
                  <a:schemeClr val="bg2"/>
                </a:solidFill>
                <a:latin typeface="Consolas"/>
                <a:ea typeface="Consolas"/>
                <a:cs typeface="Consolas"/>
                <a:sym typeface="Consolas"/>
              </a:rPr>
              <a:t>node</a:t>
            </a:r>
            <a:r>
              <a:rPr lang="it-IT" sz="2000" b="1" dirty="0">
                <a:solidFill>
                  <a:schemeClr val="bg2"/>
                </a:solidFill>
                <a:latin typeface="Consolas"/>
                <a:ea typeface="Consolas"/>
                <a:cs typeface="Consolas"/>
                <a:sym typeface="Consolas"/>
              </a:rPr>
              <a:t> to </a:t>
            </a:r>
            <a:r>
              <a:rPr lang="it-IT" sz="2000" b="1" dirty="0" err="1">
                <a:solidFill>
                  <a:schemeClr val="bg2"/>
                </a:solidFill>
                <a:latin typeface="Consolas"/>
                <a:ea typeface="Consolas"/>
                <a:cs typeface="Consolas"/>
                <a:sym typeface="Consolas"/>
              </a:rPr>
              <a:t>runs</a:t>
            </a:r>
            <a:r>
              <a:rPr lang="it-IT" sz="2000" b="1" dirty="0">
                <a:solidFill>
                  <a:schemeClr val="bg2"/>
                </a:solidFill>
                <a:latin typeface="Consolas"/>
                <a:ea typeface="Consolas"/>
                <a:cs typeface="Consolas"/>
                <a:sym typeface="Consolas"/>
              </a:rPr>
              <a:t> </a:t>
            </a:r>
            <a:r>
              <a:rPr lang="it-IT" sz="2000" b="1" dirty="0" err="1">
                <a:solidFill>
                  <a:schemeClr val="bg2"/>
                </a:solidFill>
                <a:latin typeface="Consolas"/>
                <a:ea typeface="Consolas"/>
                <a:cs typeface="Consolas"/>
                <a:sym typeface="Consolas"/>
              </a:rPr>
              <a:t>continously</a:t>
            </a:r>
            <a:r>
              <a:rPr lang="it-IT" sz="2000" b="1" dirty="0">
                <a:solidFill>
                  <a:schemeClr val="bg2"/>
                </a:solidFill>
                <a:latin typeface="Consolas"/>
                <a:ea typeface="Consolas"/>
                <a:cs typeface="Consolas"/>
                <a:sym typeface="Consolas"/>
              </a:rPr>
              <a:t> in </a:t>
            </a:r>
            <a:r>
              <a:rPr lang="it-IT" sz="2000" b="1" dirty="0" err="1">
                <a:solidFill>
                  <a:schemeClr val="bg2"/>
                </a:solidFill>
                <a:latin typeface="Consolas"/>
                <a:ea typeface="Consolas"/>
                <a:cs typeface="Consolas"/>
                <a:sym typeface="Consolas"/>
              </a:rPr>
              <a:t>order</a:t>
            </a:r>
            <a:r>
              <a:rPr lang="it-IT" sz="2000" b="1" dirty="0">
                <a:solidFill>
                  <a:schemeClr val="bg2"/>
                </a:solidFill>
                <a:latin typeface="Consolas"/>
                <a:ea typeface="Consolas"/>
                <a:cs typeface="Consolas"/>
                <a:sym typeface="Consolas"/>
              </a:rPr>
              <a:t> to </a:t>
            </a:r>
            <a:r>
              <a:rPr lang="it-IT" sz="2000" b="1" dirty="0" err="1">
                <a:solidFill>
                  <a:schemeClr val="bg2"/>
                </a:solidFill>
                <a:latin typeface="Consolas"/>
                <a:ea typeface="Consolas"/>
                <a:cs typeface="Consolas"/>
                <a:sym typeface="Consolas"/>
              </a:rPr>
              <a:t>react</a:t>
            </a:r>
            <a:r>
              <a:rPr lang="it-IT" sz="2000" b="1" dirty="0">
                <a:solidFill>
                  <a:schemeClr val="bg2"/>
                </a:solidFill>
                <a:latin typeface="Consolas"/>
                <a:ea typeface="Consolas"/>
                <a:cs typeface="Consolas"/>
                <a:sym typeface="Consolas"/>
              </a:rPr>
              <a:t> to events (like </a:t>
            </a:r>
            <a:r>
              <a:rPr lang="it-IT" sz="2000" b="1" dirty="0" err="1">
                <a:solidFill>
                  <a:schemeClr val="bg2"/>
                </a:solidFill>
                <a:latin typeface="Consolas"/>
                <a:ea typeface="Consolas"/>
                <a:cs typeface="Consolas"/>
                <a:sym typeface="Consolas"/>
              </a:rPr>
              <a:t>sending</a:t>
            </a:r>
            <a:r>
              <a:rPr lang="it-IT" sz="2000" b="1" dirty="0">
                <a:solidFill>
                  <a:schemeClr val="bg2"/>
                </a:solidFill>
                <a:latin typeface="Consolas"/>
                <a:ea typeface="Consolas"/>
                <a:cs typeface="Consolas"/>
                <a:sym typeface="Consolas"/>
              </a:rPr>
              <a:t>/</a:t>
            </a:r>
            <a:r>
              <a:rPr lang="it-IT" sz="2000" b="1" dirty="0" err="1">
                <a:solidFill>
                  <a:schemeClr val="bg2"/>
                </a:solidFill>
                <a:latin typeface="Consolas"/>
                <a:ea typeface="Consolas"/>
                <a:cs typeface="Consolas"/>
                <a:sym typeface="Consolas"/>
              </a:rPr>
              <a:t>receiving</a:t>
            </a:r>
            <a:r>
              <a:rPr lang="it-IT" sz="2000" b="1" dirty="0">
                <a:solidFill>
                  <a:schemeClr val="bg2"/>
                </a:solidFill>
                <a:latin typeface="Consolas"/>
                <a:ea typeface="Consolas"/>
                <a:cs typeface="Consolas"/>
                <a:sym typeface="Consolas"/>
              </a:rPr>
              <a:t> a </a:t>
            </a:r>
            <a:r>
              <a:rPr lang="it-IT" sz="2000" b="1" dirty="0" err="1">
                <a:solidFill>
                  <a:schemeClr val="bg2"/>
                </a:solidFill>
                <a:latin typeface="Consolas"/>
                <a:ea typeface="Consolas"/>
                <a:cs typeface="Consolas"/>
                <a:sym typeface="Consolas"/>
              </a:rPr>
              <a:t>message</a:t>
            </a:r>
            <a:r>
              <a:rPr lang="it-IT" sz="2000" b="1" dirty="0">
                <a:solidFill>
                  <a:schemeClr val="bg2"/>
                </a:solidFill>
                <a:latin typeface="Consolas"/>
                <a:ea typeface="Consolas"/>
                <a:cs typeface="Consolas"/>
                <a:sym typeface="Consolas"/>
              </a:rPr>
              <a:t>).</a:t>
            </a:r>
          </a:p>
          <a:p>
            <a:pPr marL="0" lvl="0" indent="0" algn="l" rtl="0">
              <a:spcBef>
                <a:spcPts val="0"/>
              </a:spcBef>
              <a:spcAft>
                <a:spcPts val="0"/>
              </a:spcAft>
              <a:buNone/>
            </a:pPr>
            <a:r>
              <a:rPr lang="it-IT" sz="2000" b="1" dirty="0" err="1">
                <a:solidFill>
                  <a:schemeClr val="bg2"/>
                </a:solidFill>
                <a:latin typeface="Consolas"/>
                <a:ea typeface="Consolas"/>
                <a:cs typeface="Consolas"/>
                <a:sym typeface="Consolas"/>
              </a:rPr>
              <a:t>You</a:t>
            </a:r>
            <a:r>
              <a:rPr lang="it-IT" sz="2000" b="1" dirty="0">
                <a:solidFill>
                  <a:schemeClr val="bg2"/>
                </a:solidFill>
                <a:latin typeface="Consolas"/>
                <a:ea typeface="Consolas"/>
                <a:cs typeface="Consolas"/>
                <a:sym typeface="Consolas"/>
              </a:rPr>
              <a:t> can </a:t>
            </a:r>
            <a:r>
              <a:rPr lang="it-IT" sz="2000" b="1" dirty="0" err="1">
                <a:solidFill>
                  <a:schemeClr val="bg2"/>
                </a:solidFill>
                <a:latin typeface="Consolas"/>
                <a:ea typeface="Consolas"/>
                <a:cs typeface="Consolas"/>
                <a:sym typeface="Consolas"/>
              </a:rPr>
              <a:t>see</a:t>
            </a:r>
            <a:r>
              <a:rPr lang="it-IT" sz="2000" b="1" dirty="0">
                <a:solidFill>
                  <a:schemeClr val="bg2"/>
                </a:solidFill>
                <a:latin typeface="Consolas"/>
                <a:ea typeface="Consolas"/>
                <a:cs typeface="Consolas"/>
                <a:sym typeface="Consolas"/>
              </a:rPr>
              <a:t> </a:t>
            </a:r>
            <a:r>
              <a:rPr lang="it-IT" sz="2000" b="1" dirty="0" err="1">
                <a:solidFill>
                  <a:schemeClr val="bg2"/>
                </a:solidFill>
                <a:latin typeface="Consolas"/>
                <a:ea typeface="Consolas"/>
                <a:cs typeface="Consolas"/>
                <a:sym typeface="Consolas"/>
              </a:rPr>
              <a:t>it</a:t>
            </a:r>
            <a:r>
              <a:rPr lang="it-IT" sz="2000" b="1" dirty="0">
                <a:solidFill>
                  <a:schemeClr val="bg2"/>
                </a:solidFill>
                <a:latin typeface="Consolas"/>
                <a:ea typeface="Consolas"/>
                <a:cs typeface="Consolas"/>
                <a:sym typeface="Consolas"/>
              </a:rPr>
              <a:t> </a:t>
            </a:r>
            <a:r>
              <a:rPr lang="it-IT" sz="2000" b="1" dirty="0" err="1">
                <a:solidFill>
                  <a:schemeClr val="bg2"/>
                </a:solidFill>
                <a:latin typeface="Consolas"/>
                <a:ea typeface="Consolas"/>
                <a:cs typeface="Consolas"/>
                <a:sym typeface="Consolas"/>
              </a:rPr>
              <a:t>as</a:t>
            </a:r>
            <a:r>
              <a:rPr lang="it-IT" sz="2000" b="1" dirty="0">
                <a:solidFill>
                  <a:schemeClr val="bg2"/>
                </a:solidFill>
                <a:latin typeface="Consolas"/>
                <a:ea typeface="Consolas"/>
                <a:cs typeface="Consolas"/>
                <a:sym typeface="Consolas"/>
              </a:rPr>
              <a:t> a «</a:t>
            </a:r>
            <a:r>
              <a:rPr lang="it-IT" sz="2000" b="1" dirty="0" err="1">
                <a:solidFill>
                  <a:schemeClr val="bg2"/>
                </a:solidFill>
                <a:latin typeface="Consolas"/>
                <a:ea typeface="Consolas"/>
                <a:cs typeface="Consolas"/>
                <a:sym typeface="Consolas"/>
              </a:rPr>
              <a:t>while</a:t>
            </a:r>
            <a:r>
              <a:rPr lang="it-IT" sz="2000" b="1" dirty="0">
                <a:solidFill>
                  <a:schemeClr val="bg2"/>
                </a:solidFill>
                <a:latin typeface="Consolas"/>
                <a:ea typeface="Consolas"/>
                <a:cs typeface="Consolas"/>
                <a:sym typeface="Consolas"/>
              </a:rPr>
              <a:t>(</a:t>
            </a:r>
            <a:r>
              <a:rPr lang="it-IT" sz="2000" b="1" dirty="0" err="1">
                <a:solidFill>
                  <a:schemeClr val="bg2"/>
                </a:solidFill>
                <a:latin typeface="Consolas"/>
                <a:ea typeface="Consolas"/>
                <a:cs typeface="Consolas"/>
                <a:sym typeface="Consolas"/>
              </a:rPr>
              <a:t>true</a:t>
            </a:r>
            <a:r>
              <a:rPr lang="it-IT" sz="2000" b="1" dirty="0">
                <a:solidFill>
                  <a:schemeClr val="bg2"/>
                </a:solidFill>
                <a:latin typeface="Consolas"/>
                <a:ea typeface="Consolas"/>
                <a:cs typeface="Consolas"/>
                <a:sym typeface="Consolas"/>
              </a:rPr>
              <a:t>)» loop.</a:t>
            </a:r>
          </a:p>
        </p:txBody>
      </p:sp>
      <p:pic>
        <p:nvPicPr>
          <p:cNvPr id="3" name="Immagine 2" descr="Immagine che contiene testo, schermata, software, Software multimediale&#10;&#10;Il contenuto generato dall'IA potrebbe non essere corretto.">
            <a:extLst>
              <a:ext uri="{FF2B5EF4-FFF2-40B4-BE49-F238E27FC236}">
                <a16:creationId xmlns:a16="http://schemas.microsoft.com/office/drawing/2014/main" id="{F3E286EC-460E-6C8E-A893-C5B8E35A578A}"/>
              </a:ext>
            </a:extLst>
          </p:cNvPr>
          <p:cNvPicPr>
            <a:picLocks noChangeAspect="1"/>
          </p:cNvPicPr>
          <p:nvPr/>
        </p:nvPicPr>
        <p:blipFill>
          <a:blip r:embed="rId4"/>
          <a:stretch>
            <a:fillRect/>
          </a:stretch>
        </p:blipFill>
        <p:spPr>
          <a:xfrm>
            <a:off x="215165" y="1168993"/>
            <a:ext cx="4554265" cy="2457732"/>
          </a:xfrm>
          <a:prstGeom prst="rect">
            <a:avLst/>
          </a:prstGeom>
        </p:spPr>
      </p:pic>
    </p:spTree>
    <p:extLst>
      <p:ext uri="{BB962C8B-B14F-4D97-AF65-F5344CB8AC3E}">
        <p14:creationId xmlns:p14="http://schemas.microsoft.com/office/powerpoint/2010/main" val="339705411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283">
          <a:extLst>
            <a:ext uri="{FF2B5EF4-FFF2-40B4-BE49-F238E27FC236}">
              <a16:creationId xmlns:a16="http://schemas.microsoft.com/office/drawing/2014/main" id="{90FE5BCA-4E39-D09D-582E-E720C6E9D46D}"/>
            </a:ext>
          </a:extLst>
        </p:cNvPr>
        <p:cNvGrpSpPr/>
        <p:nvPr/>
      </p:nvGrpSpPr>
      <p:grpSpPr>
        <a:xfrm>
          <a:off x="0" y="0"/>
          <a:ext cx="0" cy="0"/>
          <a:chOff x="0" y="0"/>
          <a:chExt cx="0" cy="0"/>
        </a:xfrm>
      </p:grpSpPr>
      <p:sp>
        <p:nvSpPr>
          <p:cNvPr id="284" name="Google Shape;284;p30">
            <a:extLst>
              <a:ext uri="{FF2B5EF4-FFF2-40B4-BE49-F238E27FC236}">
                <a16:creationId xmlns:a16="http://schemas.microsoft.com/office/drawing/2014/main" id="{BFF5F70C-209A-8771-88A3-7D0F3B697784}"/>
              </a:ext>
            </a:extLst>
          </p:cNvPr>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p:txBody>
      </p:sp>
      <p:sp>
        <p:nvSpPr>
          <p:cNvPr id="285" name="Google Shape;285;p30">
            <a:extLst>
              <a:ext uri="{FF2B5EF4-FFF2-40B4-BE49-F238E27FC236}">
                <a16:creationId xmlns:a16="http://schemas.microsoft.com/office/drawing/2014/main" id="{C22579EA-1D03-3E4D-A9D3-44A2C748C11E}"/>
              </a:ext>
            </a:extLst>
          </p:cNvPr>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pic>
        <p:nvPicPr>
          <p:cNvPr id="286" name="Google Shape;286;p30" title="ChatGPT Image 26 apr 2025, 11_27_57.png">
            <a:extLst>
              <a:ext uri="{FF2B5EF4-FFF2-40B4-BE49-F238E27FC236}">
                <a16:creationId xmlns:a16="http://schemas.microsoft.com/office/drawing/2014/main" id="{CF7AD983-B3B3-8FA5-CC4A-E62A032911DC}"/>
              </a:ext>
            </a:extLst>
          </p:cNvPr>
          <p:cNvPicPr preferRelativeResize="0"/>
          <p:nvPr/>
        </p:nvPicPr>
        <p:blipFill rotWithShape="1">
          <a:blip r:embed="rId3">
            <a:alphaModFix/>
          </a:blip>
          <a:srcRect r="26713"/>
          <a:stretch/>
        </p:blipFill>
        <p:spPr>
          <a:xfrm>
            <a:off x="0" y="0"/>
            <a:ext cx="5654250" cy="5143501"/>
          </a:xfrm>
          <a:prstGeom prst="rect">
            <a:avLst/>
          </a:prstGeom>
          <a:noFill/>
          <a:ln>
            <a:noFill/>
          </a:ln>
        </p:spPr>
      </p:pic>
      <p:pic>
        <p:nvPicPr>
          <p:cNvPr id="287" name="Google Shape;287;p30" title="ChatGPT Image 26 apr 2025, 11_27_57.png">
            <a:extLst>
              <a:ext uri="{FF2B5EF4-FFF2-40B4-BE49-F238E27FC236}">
                <a16:creationId xmlns:a16="http://schemas.microsoft.com/office/drawing/2014/main" id="{98B4E0B6-50CE-6312-3700-D52DFFB1E585}"/>
              </a:ext>
            </a:extLst>
          </p:cNvPr>
          <p:cNvPicPr preferRelativeResize="0"/>
          <p:nvPr/>
        </p:nvPicPr>
        <p:blipFill rotWithShape="1">
          <a:blip r:embed="rId3">
            <a:alphaModFix/>
          </a:blip>
          <a:srcRect l="72171"/>
          <a:stretch/>
        </p:blipFill>
        <p:spPr>
          <a:xfrm>
            <a:off x="6996976" y="0"/>
            <a:ext cx="2147025" cy="5143501"/>
          </a:xfrm>
          <a:prstGeom prst="rect">
            <a:avLst/>
          </a:prstGeom>
          <a:noFill/>
          <a:ln>
            <a:noFill/>
          </a:ln>
        </p:spPr>
      </p:pic>
      <p:pic>
        <p:nvPicPr>
          <p:cNvPr id="288" name="Google Shape;288;p30" title="ChatGPT Image 26 apr 2025, 11_27_57.png">
            <a:extLst>
              <a:ext uri="{FF2B5EF4-FFF2-40B4-BE49-F238E27FC236}">
                <a16:creationId xmlns:a16="http://schemas.microsoft.com/office/drawing/2014/main" id="{191D7A5A-ED3D-2940-6F24-F7E32CAE15E0}"/>
              </a:ext>
            </a:extLst>
          </p:cNvPr>
          <p:cNvPicPr preferRelativeResize="0"/>
          <p:nvPr/>
        </p:nvPicPr>
        <p:blipFill rotWithShape="1">
          <a:blip r:embed="rId3">
            <a:alphaModFix/>
          </a:blip>
          <a:srcRect l="62189" r="26582"/>
          <a:stretch/>
        </p:blipFill>
        <p:spPr>
          <a:xfrm>
            <a:off x="5459325" y="0"/>
            <a:ext cx="1624274" cy="5143501"/>
          </a:xfrm>
          <a:prstGeom prst="rect">
            <a:avLst/>
          </a:prstGeom>
          <a:noFill/>
          <a:ln>
            <a:noFill/>
          </a:ln>
        </p:spPr>
      </p:pic>
      <p:pic>
        <p:nvPicPr>
          <p:cNvPr id="289" name="Google Shape;289;p30" title="ChatGPT Image 26 apr 2025, 11_27_57.png">
            <a:extLst>
              <a:ext uri="{FF2B5EF4-FFF2-40B4-BE49-F238E27FC236}">
                <a16:creationId xmlns:a16="http://schemas.microsoft.com/office/drawing/2014/main" id="{1AFB2D28-B4A3-753F-5E52-B80C910A7459}"/>
              </a:ext>
            </a:extLst>
          </p:cNvPr>
          <p:cNvPicPr preferRelativeResize="0"/>
          <p:nvPr/>
        </p:nvPicPr>
        <p:blipFill rotWithShape="1">
          <a:blip r:embed="rId3">
            <a:alphaModFix/>
          </a:blip>
          <a:srcRect l="62189" r="26582"/>
          <a:stretch/>
        </p:blipFill>
        <p:spPr>
          <a:xfrm>
            <a:off x="272146" y="0"/>
            <a:ext cx="6685275" cy="5143501"/>
          </a:xfrm>
          <a:prstGeom prst="rect">
            <a:avLst/>
          </a:prstGeom>
          <a:noFill/>
          <a:ln>
            <a:noFill/>
          </a:ln>
        </p:spPr>
      </p:pic>
      <p:sp>
        <p:nvSpPr>
          <p:cNvPr id="290" name="Google Shape;290;p30">
            <a:extLst>
              <a:ext uri="{FF2B5EF4-FFF2-40B4-BE49-F238E27FC236}">
                <a16:creationId xmlns:a16="http://schemas.microsoft.com/office/drawing/2014/main" id="{EED78633-6FFB-3B50-A6F8-6F2BB70F4A09}"/>
              </a:ext>
            </a:extLst>
          </p:cNvPr>
          <p:cNvSpPr txBox="1"/>
          <p:nvPr/>
        </p:nvSpPr>
        <p:spPr>
          <a:xfrm>
            <a:off x="369075" y="55225"/>
            <a:ext cx="6491400" cy="97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5500" b="1">
                <a:solidFill>
                  <a:srgbClr val="EAD9B4"/>
                </a:solidFill>
                <a:latin typeface="Antonio"/>
                <a:ea typeface="Antonio"/>
                <a:cs typeface="Antonio"/>
                <a:sym typeface="Antonio"/>
              </a:rPr>
              <a:t>Ex1.2: Simple Node</a:t>
            </a:r>
            <a:endParaRPr sz="5500" b="1">
              <a:solidFill>
                <a:srgbClr val="EAD9B4"/>
              </a:solidFill>
              <a:latin typeface="Antonio"/>
              <a:ea typeface="Antonio"/>
              <a:cs typeface="Antonio"/>
              <a:sym typeface="Antonio"/>
            </a:endParaRPr>
          </a:p>
        </p:txBody>
      </p:sp>
      <p:sp>
        <p:nvSpPr>
          <p:cNvPr id="291" name="Google Shape;291;p30">
            <a:extLst>
              <a:ext uri="{FF2B5EF4-FFF2-40B4-BE49-F238E27FC236}">
                <a16:creationId xmlns:a16="http://schemas.microsoft.com/office/drawing/2014/main" id="{3A02F0AC-8CB3-5A44-5BC6-83DBF70AD66A}"/>
              </a:ext>
            </a:extLst>
          </p:cNvPr>
          <p:cNvSpPr txBox="1"/>
          <p:nvPr/>
        </p:nvSpPr>
        <p:spPr>
          <a:xfrm>
            <a:off x="4883199" y="1168993"/>
            <a:ext cx="3889093" cy="1107965"/>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it-IT" sz="2000" b="1" dirty="0" err="1">
                <a:solidFill>
                  <a:schemeClr val="tx1"/>
                </a:solidFill>
                <a:latin typeface="Consolas"/>
                <a:ea typeface="Consolas"/>
                <a:cs typeface="Consolas"/>
                <a:sym typeface="Consolas"/>
              </a:rPr>
              <a:t>shutdown</a:t>
            </a:r>
            <a:r>
              <a:rPr lang="it-IT" sz="2000" b="1" dirty="0">
                <a:solidFill>
                  <a:schemeClr val="tx1"/>
                </a:solidFill>
                <a:latin typeface="Consolas"/>
                <a:ea typeface="Consolas"/>
                <a:cs typeface="Consolas"/>
                <a:sym typeface="Consolas"/>
              </a:rPr>
              <a:t>() </a:t>
            </a:r>
            <a:r>
              <a:rPr lang="it-IT" sz="2000" b="1" dirty="0" err="1">
                <a:solidFill>
                  <a:schemeClr val="bg2"/>
                </a:solidFill>
                <a:latin typeface="Consolas"/>
                <a:ea typeface="Consolas"/>
                <a:cs typeface="Consolas"/>
                <a:sym typeface="Consolas"/>
              </a:rPr>
              <a:t>is</a:t>
            </a:r>
            <a:r>
              <a:rPr lang="it-IT" sz="2000" b="1" dirty="0">
                <a:solidFill>
                  <a:schemeClr val="bg2"/>
                </a:solidFill>
                <a:latin typeface="Consolas"/>
                <a:ea typeface="Consolas"/>
                <a:cs typeface="Consolas"/>
                <a:sym typeface="Consolas"/>
              </a:rPr>
              <a:t> </a:t>
            </a:r>
            <a:r>
              <a:rPr lang="it-IT" sz="2000" b="1" dirty="0" err="1">
                <a:solidFill>
                  <a:schemeClr val="bg2"/>
                </a:solidFill>
                <a:latin typeface="Consolas"/>
                <a:ea typeface="Consolas"/>
                <a:cs typeface="Consolas"/>
                <a:sym typeface="Consolas"/>
              </a:rPr>
              <a:t>necessary</a:t>
            </a:r>
            <a:r>
              <a:rPr lang="it-IT" sz="2000" b="1" dirty="0">
                <a:solidFill>
                  <a:schemeClr val="bg2"/>
                </a:solidFill>
                <a:latin typeface="Consolas"/>
                <a:ea typeface="Consolas"/>
                <a:cs typeface="Consolas"/>
                <a:sym typeface="Consolas"/>
              </a:rPr>
              <a:t> to close the </a:t>
            </a:r>
            <a:r>
              <a:rPr lang="it-IT" sz="2000" b="1" dirty="0" err="1">
                <a:solidFill>
                  <a:schemeClr val="bg2"/>
                </a:solidFill>
                <a:latin typeface="Consolas"/>
                <a:ea typeface="Consolas"/>
                <a:cs typeface="Consolas"/>
                <a:sym typeface="Consolas"/>
              </a:rPr>
              <a:t>node</a:t>
            </a:r>
            <a:r>
              <a:rPr lang="it-IT" sz="2000" b="1" dirty="0">
                <a:solidFill>
                  <a:schemeClr val="bg2"/>
                </a:solidFill>
                <a:latin typeface="Consolas"/>
                <a:ea typeface="Consolas"/>
                <a:cs typeface="Consolas"/>
                <a:sym typeface="Consolas"/>
              </a:rPr>
              <a:t> </a:t>
            </a:r>
            <a:r>
              <a:rPr lang="it-IT" sz="2000" b="1" dirty="0" err="1">
                <a:solidFill>
                  <a:schemeClr val="bg2"/>
                </a:solidFill>
                <a:latin typeface="Consolas"/>
                <a:ea typeface="Consolas"/>
                <a:cs typeface="Consolas"/>
                <a:sym typeface="Consolas"/>
              </a:rPr>
              <a:t>when</a:t>
            </a:r>
            <a:r>
              <a:rPr lang="it-IT" sz="2000" b="1" dirty="0">
                <a:solidFill>
                  <a:schemeClr val="bg2"/>
                </a:solidFill>
                <a:latin typeface="Consolas"/>
                <a:ea typeface="Consolas"/>
                <a:cs typeface="Consolas"/>
                <a:sym typeface="Consolas"/>
              </a:rPr>
              <a:t> </a:t>
            </a:r>
            <a:r>
              <a:rPr lang="it-IT" sz="2000" b="1" dirty="0" err="1">
                <a:solidFill>
                  <a:schemeClr val="bg2"/>
                </a:solidFill>
                <a:latin typeface="Consolas"/>
                <a:ea typeface="Consolas"/>
                <a:cs typeface="Consolas"/>
                <a:sym typeface="Consolas"/>
              </a:rPr>
              <a:t>we</a:t>
            </a:r>
            <a:r>
              <a:rPr lang="it-IT" sz="2000" b="1" dirty="0">
                <a:solidFill>
                  <a:schemeClr val="bg2"/>
                </a:solidFill>
                <a:latin typeface="Consolas"/>
                <a:ea typeface="Consolas"/>
                <a:cs typeface="Consolas"/>
                <a:sym typeface="Consolas"/>
              </a:rPr>
              <a:t> </a:t>
            </a:r>
            <a:r>
              <a:rPr lang="it-IT" sz="2000" b="1" dirty="0" err="1">
                <a:solidFill>
                  <a:schemeClr val="bg2"/>
                </a:solidFill>
                <a:latin typeface="Consolas"/>
                <a:ea typeface="Consolas"/>
                <a:cs typeface="Consolas"/>
                <a:sym typeface="Consolas"/>
              </a:rPr>
              <a:t>kill</a:t>
            </a:r>
            <a:r>
              <a:rPr lang="it-IT" sz="2000" b="1" dirty="0">
                <a:solidFill>
                  <a:schemeClr val="bg2"/>
                </a:solidFill>
                <a:latin typeface="Consolas"/>
                <a:ea typeface="Consolas"/>
                <a:cs typeface="Consolas"/>
                <a:sym typeface="Consolas"/>
              </a:rPr>
              <a:t> </a:t>
            </a:r>
            <a:r>
              <a:rPr lang="it-IT" sz="2000" b="1" dirty="0" err="1">
                <a:solidFill>
                  <a:schemeClr val="bg2"/>
                </a:solidFill>
                <a:latin typeface="Consolas"/>
                <a:ea typeface="Consolas"/>
                <a:cs typeface="Consolas"/>
                <a:sym typeface="Consolas"/>
              </a:rPr>
              <a:t>its</a:t>
            </a:r>
            <a:r>
              <a:rPr lang="it-IT" sz="2000" b="1" dirty="0">
                <a:solidFill>
                  <a:schemeClr val="bg2"/>
                </a:solidFill>
                <a:latin typeface="Consolas"/>
                <a:ea typeface="Consolas"/>
                <a:cs typeface="Consolas"/>
                <a:sym typeface="Consolas"/>
              </a:rPr>
              <a:t> </a:t>
            </a:r>
            <a:r>
              <a:rPr lang="it-IT" sz="2000" b="1" dirty="0" err="1">
                <a:solidFill>
                  <a:schemeClr val="bg2"/>
                </a:solidFill>
                <a:latin typeface="Consolas"/>
                <a:ea typeface="Consolas"/>
                <a:cs typeface="Consolas"/>
                <a:sym typeface="Consolas"/>
              </a:rPr>
              <a:t>execution</a:t>
            </a:r>
            <a:endParaRPr lang="it-IT" sz="2000" b="1" dirty="0">
              <a:solidFill>
                <a:schemeClr val="bg2"/>
              </a:solidFill>
              <a:latin typeface="Consolas"/>
              <a:ea typeface="Consolas"/>
              <a:cs typeface="Consolas"/>
              <a:sym typeface="Consolas"/>
            </a:endParaRPr>
          </a:p>
        </p:txBody>
      </p:sp>
      <p:pic>
        <p:nvPicPr>
          <p:cNvPr id="3" name="Immagine 2" descr="Immagine che contiene testo, schermata, software, Software multimediale&#10;&#10;Il contenuto generato dall'IA potrebbe non essere corretto.">
            <a:extLst>
              <a:ext uri="{FF2B5EF4-FFF2-40B4-BE49-F238E27FC236}">
                <a16:creationId xmlns:a16="http://schemas.microsoft.com/office/drawing/2014/main" id="{FD402547-3428-6804-FADD-7FDAD07B1936}"/>
              </a:ext>
            </a:extLst>
          </p:cNvPr>
          <p:cNvPicPr>
            <a:picLocks noChangeAspect="1"/>
          </p:cNvPicPr>
          <p:nvPr/>
        </p:nvPicPr>
        <p:blipFill>
          <a:blip r:embed="rId4"/>
          <a:stretch>
            <a:fillRect/>
          </a:stretch>
        </p:blipFill>
        <p:spPr>
          <a:xfrm>
            <a:off x="215165" y="1168993"/>
            <a:ext cx="4554265" cy="2457732"/>
          </a:xfrm>
          <a:prstGeom prst="rect">
            <a:avLst/>
          </a:prstGeom>
        </p:spPr>
      </p:pic>
    </p:spTree>
    <p:extLst>
      <p:ext uri="{BB962C8B-B14F-4D97-AF65-F5344CB8AC3E}">
        <p14:creationId xmlns:p14="http://schemas.microsoft.com/office/powerpoint/2010/main" val="325750482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283">
          <a:extLst>
            <a:ext uri="{FF2B5EF4-FFF2-40B4-BE49-F238E27FC236}">
              <a16:creationId xmlns:a16="http://schemas.microsoft.com/office/drawing/2014/main" id="{D1E5CEF3-DABD-F133-D42F-9888025F724F}"/>
            </a:ext>
          </a:extLst>
        </p:cNvPr>
        <p:cNvGrpSpPr/>
        <p:nvPr/>
      </p:nvGrpSpPr>
      <p:grpSpPr>
        <a:xfrm>
          <a:off x="0" y="0"/>
          <a:ext cx="0" cy="0"/>
          <a:chOff x="0" y="0"/>
          <a:chExt cx="0" cy="0"/>
        </a:xfrm>
      </p:grpSpPr>
      <p:sp>
        <p:nvSpPr>
          <p:cNvPr id="284" name="Google Shape;284;p30">
            <a:extLst>
              <a:ext uri="{FF2B5EF4-FFF2-40B4-BE49-F238E27FC236}">
                <a16:creationId xmlns:a16="http://schemas.microsoft.com/office/drawing/2014/main" id="{40DDDB42-E8AA-436E-9915-DB6448A61201}"/>
              </a:ext>
            </a:extLst>
          </p:cNvPr>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p:txBody>
      </p:sp>
      <p:sp>
        <p:nvSpPr>
          <p:cNvPr id="285" name="Google Shape;285;p30">
            <a:extLst>
              <a:ext uri="{FF2B5EF4-FFF2-40B4-BE49-F238E27FC236}">
                <a16:creationId xmlns:a16="http://schemas.microsoft.com/office/drawing/2014/main" id="{54BE7288-9862-AEBF-26F4-DB204981E073}"/>
              </a:ext>
            </a:extLst>
          </p:cNvPr>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pic>
        <p:nvPicPr>
          <p:cNvPr id="286" name="Google Shape;286;p30" title="ChatGPT Image 26 apr 2025, 11_27_57.png">
            <a:extLst>
              <a:ext uri="{FF2B5EF4-FFF2-40B4-BE49-F238E27FC236}">
                <a16:creationId xmlns:a16="http://schemas.microsoft.com/office/drawing/2014/main" id="{6F2C5643-914E-D902-BDB5-1FEB56B3333D}"/>
              </a:ext>
            </a:extLst>
          </p:cNvPr>
          <p:cNvPicPr preferRelativeResize="0"/>
          <p:nvPr/>
        </p:nvPicPr>
        <p:blipFill rotWithShape="1">
          <a:blip r:embed="rId3">
            <a:alphaModFix/>
          </a:blip>
          <a:srcRect r="26713"/>
          <a:stretch/>
        </p:blipFill>
        <p:spPr>
          <a:xfrm>
            <a:off x="0" y="0"/>
            <a:ext cx="5654250" cy="5143501"/>
          </a:xfrm>
          <a:prstGeom prst="rect">
            <a:avLst/>
          </a:prstGeom>
          <a:noFill/>
          <a:ln>
            <a:noFill/>
          </a:ln>
        </p:spPr>
      </p:pic>
      <p:pic>
        <p:nvPicPr>
          <p:cNvPr id="287" name="Google Shape;287;p30" title="ChatGPT Image 26 apr 2025, 11_27_57.png">
            <a:extLst>
              <a:ext uri="{FF2B5EF4-FFF2-40B4-BE49-F238E27FC236}">
                <a16:creationId xmlns:a16="http://schemas.microsoft.com/office/drawing/2014/main" id="{D3AF2E28-7F2C-28B3-FCFA-009556739466}"/>
              </a:ext>
            </a:extLst>
          </p:cNvPr>
          <p:cNvPicPr preferRelativeResize="0"/>
          <p:nvPr/>
        </p:nvPicPr>
        <p:blipFill rotWithShape="1">
          <a:blip r:embed="rId3">
            <a:alphaModFix/>
          </a:blip>
          <a:srcRect l="72171"/>
          <a:stretch/>
        </p:blipFill>
        <p:spPr>
          <a:xfrm>
            <a:off x="6996976" y="0"/>
            <a:ext cx="2147025" cy="5143501"/>
          </a:xfrm>
          <a:prstGeom prst="rect">
            <a:avLst/>
          </a:prstGeom>
          <a:noFill/>
          <a:ln>
            <a:noFill/>
          </a:ln>
        </p:spPr>
      </p:pic>
      <p:pic>
        <p:nvPicPr>
          <p:cNvPr id="288" name="Google Shape;288;p30" title="ChatGPT Image 26 apr 2025, 11_27_57.png">
            <a:extLst>
              <a:ext uri="{FF2B5EF4-FFF2-40B4-BE49-F238E27FC236}">
                <a16:creationId xmlns:a16="http://schemas.microsoft.com/office/drawing/2014/main" id="{6B452638-9EAE-3750-BF66-0623D40781BB}"/>
              </a:ext>
            </a:extLst>
          </p:cNvPr>
          <p:cNvPicPr preferRelativeResize="0"/>
          <p:nvPr/>
        </p:nvPicPr>
        <p:blipFill rotWithShape="1">
          <a:blip r:embed="rId3">
            <a:alphaModFix/>
          </a:blip>
          <a:srcRect l="62189" r="26582"/>
          <a:stretch/>
        </p:blipFill>
        <p:spPr>
          <a:xfrm>
            <a:off x="5459325" y="0"/>
            <a:ext cx="1624274" cy="5143501"/>
          </a:xfrm>
          <a:prstGeom prst="rect">
            <a:avLst/>
          </a:prstGeom>
          <a:noFill/>
          <a:ln>
            <a:noFill/>
          </a:ln>
        </p:spPr>
      </p:pic>
      <p:pic>
        <p:nvPicPr>
          <p:cNvPr id="289" name="Google Shape;289;p30" title="ChatGPT Image 26 apr 2025, 11_27_57.png">
            <a:extLst>
              <a:ext uri="{FF2B5EF4-FFF2-40B4-BE49-F238E27FC236}">
                <a16:creationId xmlns:a16="http://schemas.microsoft.com/office/drawing/2014/main" id="{0F37196B-EADE-7B3C-363E-51723FA4B02F}"/>
              </a:ext>
            </a:extLst>
          </p:cNvPr>
          <p:cNvPicPr preferRelativeResize="0"/>
          <p:nvPr/>
        </p:nvPicPr>
        <p:blipFill rotWithShape="1">
          <a:blip r:embed="rId3">
            <a:alphaModFix/>
          </a:blip>
          <a:srcRect l="62189" r="26582"/>
          <a:stretch/>
        </p:blipFill>
        <p:spPr>
          <a:xfrm>
            <a:off x="272146" y="0"/>
            <a:ext cx="6685275" cy="5143501"/>
          </a:xfrm>
          <a:prstGeom prst="rect">
            <a:avLst/>
          </a:prstGeom>
          <a:noFill/>
          <a:ln>
            <a:noFill/>
          </a:ln>
        </p:spPr>
      </p:pic>
      <p:sp>
        <p:nvSpPr>
          <p:cNvPr id="290" name="Google Shape;290;p30">
            <a:extLst>
              <a:ext uri="{FF2B5EF4-FFF2-40B4-BE49-F238E27FC236}">
                <a16:creationId xmlns:a16="http://schemas.microsoft.com/office/drawing/2014/main" id="{D1479996-B5AD-4387-BD9F-5B0AB95E7DDA}"/>
              </a:ext>
            </a:extLst>
          </p:cNvPr>
          <p:cNvSpPr txBox="1"/>
          <p:nvPr/>
        </p:nvSpPr>
        <p:spPr>
          <a:xfrm>
            <a:off x="369075" y="55225"/>
            <a:ext cx="6491400" cy="97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5500" b="1">
                <a:solidFill>
                  <a:srgbClr val="EAD9B4"/>
                </a:solidFill>
                <a:latin typeface="Antonio"/>
                <a:ea typeface="Antonio"/>
                <a:cs typeface="Antonio"/>
                <a:sym typeface="Antonio"/>
              </a:rPr>
              <a:t>Ex1.2: Simple Node</a:t>
            </a:r>
            <a:endParaRPr sz="5500" b="1">
              <a:solidFill>
                <a:srgbClr val="EAD9B4"/>
              </a:solidFill>
              <a:latin typeface="Antonio"/>
              <a:ea typeface="Antonio"/>
              <a:cs typeface="Antonio"/>
              <a:sym typeface="Antonio"/>
            </a:endParaRPr>
          </a:p>
        </p:txBody>
      </p:sp>
      <p:sp>
        <p:nvSpPr>
          <p:cNvPr id="291" name="Google Shape;291;p30">
            <a:extLst>
              <a:ext uri="{FF2B5EF4-FFF2-40B4-BE49-F238E27FC236}">
                <a16:creationId xmlns:a16="http://schemas.microsoft.com/office/drawing/2014/main" id="{94FB3348-021B-98C3-A8E4-62023605C1DF}"/>
              </a:ext>
            </a:extLst>
          </p:cNvPr>
          <p:cNvSpPr txBox="1"/>
          <p:nvPr/>
        </p:nvSpPr>
        <p:spPr>
          <a:xfrm>
            <a:off x="310760" y="2863486"/>
            <a:ext cx="8081953" cy="141574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it-IT" sz="2000" b="1" dirty="0" err="1">
                <a:solidFill>
                  <a:schemeClr val="bg2"/>
                </a:solidFill>
                <a:latin typeface="Consolas"/>
                <a:ea typeface="Consolas"/>
                <a:cs typeface="Consolas"/>
                <a:sym typeface="Consolas"/>
              </a:rPr>
              <a:t>Now</a:t>
            </a:r>
            <a:r>
              <a:rPr lang="it-IT" sz="2000" b="1" dirty="0">
                <a:solidFill>
                  <a:schemeClr val="bg2"/>
                </a:solidFill>
                <a:latin typeface="Consolas"/>
                <a:ea typeface="Consolas"/>
                <a:cs typeface="Consolas"/>
                <a:sym typeface="Consolas"/>
              </a:rPr>
              <a:t> </a:t>
            </a:r>
            <a:r>
              <a:rPr lang="it-IT" sz="2000" b="1" dirty="0" err="1">
                <a:solidFill>
                  <a:schemeClr val="bg2"/>
                </a:solidFill>
                <a:latin typeface="Consolas"/>
                <a:ea typeface="Consolas"/>
                <a:cs typeface="Consolas"/>
                <a:sym typeface="Consolas"/>
              </a:rPr>
              <a:t>let’s</a:t>
            </a:r>
            <a:r>
              <a:rPr lang="it-IT" sz="2000" b="1" dirty="0">
                <a:solidFill>
                  <a:schemeClr val="bg2"/>
                </a:solidFill>
                <a:latin typeface="Consolas"/>
                <a:ea typeface="Consolas"/>
                <a:cs typeface="Consolas"/>
                <a:sym typeface="Consolas"/>
              </a:rPr>
              <a:t> go the </a:t>
            </a:r>
            <a:r>
              <a:rPr lang="it-IT" sz="2000" b="1" dirty="0" err="1">
                <a:solidFill>
                  <a:schemeClr val="bg2"/>
                </a:solidFill>
                <a:latin typeface="Consolas"/>
                <a:ea typeface="Consolas"/>
                <a:cs typeface="Consolas"/>
                <a:sym typeface="Consolas"/>
              </a:rPr>
              <a:t>fun</a:t>
            </a:r>
            <a:r>
              <a:rPr lang="it-IT" sz="2000" b="1" dirty="0">
                <a:solidFill>
                  <a:schemeClr val="bg2"/>
                </a:solidFill>
                <a:latin typeface="Consolas"/>
                <a:ea typeface="Consolas"/>
                <a:cs typeface="Consolas"/>
                <a:sym typeface="Consolas"/>
              </a:rPr>
              <a:t> (?) part: </a:t>
            </a:r>
            <a:r>
              <a:rPr lang="it-IT" sz="2000" b="1" dirty="0" err="1">
                <a:solidFill>
                  <a:schemeClr val="bg2"/>
                </a:solidFill>
                <a:latin typeface="Consolas"/>
                <a:ea typeface="Consolas"/>
                <a:cs typeface="Consolas"/>
                <a:sym typeface="Consolas"/>
              </a:rPr>
              <a:t>we</a:t>
            </a:r>
            <a:r>
              <a:rPr lang="it-IT" sz="2000" b="1" dirty="0">
                <a:solidFill>
                  <a:schemeClr val="bg2"/>
                </a:solidFill>
                <a:latin typeface="Consolas"/>
                <a:ea typeface="Consolas"/>
                <a:cs typeface="Consolas"/>
                <a:sym typeface="Consolas"/>
              </a:rPr>
              <a:t> </a:t>
            </a:r>
            <a:r>
              <a:rPr lang="it-IT" sz="2000" b="1" dirty="0" err="1">
                <a:solidFill>
                  <a:schemeClr val="bg2"/>
                </a:solidFill>
                <a:latin typeface="Consolas"/>
                <a:ea typeface="Consolas"/>
                <a:cs typeface="Consolas"/>
                <a:sym typeface="Consolas"/>
              </a:rPr>
              <a:t>have</a:t>
            </a:r>
            <a:r>
              <a:rPr lang="it-IT" sz="2000" b="1" dirty="0">
                <a:solidFill>
                  <a:schemeClr val="bg2"/>
                </a:solidFill>
                <a:latin typeface="Consolas"/>
                <a:ea typeface="Consolas"/>
                <a:cs typeface="Consolas"/>
                <a:sym typeface="Consolas"/>
              </a:rPr>
              <a:t> to </a:t>
            </a:r>
            <a:r>
              <a:rPr lang="it-IT" sz="2000" b="1" dirty="0" err="1">
                <a:solidFill>
                  <a:schemeClr val="bg2"/>
                </a:solidFill>
                <a:latin typeface="Consolas"/>
                <a:ea typeface="Consolas"/>
                <a:cs typeface="Consolas"/>
                <a:sym typeface="Consolas"/>
              </a:rPr>
              <a:t>define</a:t>
            </a:r>
            <a:r>
              <a:rPr lang="it-IT" sz="2000" b="1" dirty="0">
                <a:solidFill>
                  <a:schemeClr val="bg2"/>
                </a:solidFill>
                <a:latin typeface="Consolas"/>
                <a:ea typeface="Consolas"/>
                <a:cs typeface="Consolas"/>
                <a:sym typeface="Consolas"/>
              </a:rPr>
              <a:t> a class for </a:t>
            </a:r>
            <a:r>
              <a:rPr lang="it-IT" sz="2000" b="1" dirty="0" err="1">
                <a:solidFill>
                  <a:schemeClr val="bg2"/>
                </a:solidFill>
                <a:latin typeface="Consolas"/>
                <a:ea typeface="Consolas"/>
                <a:cs typeface="Consolas"/>
                <a:sym typeface="Consolas"/>
              </a:rPr>
              <a:t>our</a:t>
            </a:r>
            <a:r>
              <a:rPr lang="it-IT" sz="2000" b="1" dirty="0">
                <a:solidFill>
                  <a:schemeClr val="bg2"/>
                </a:solidFill>
                <a:latin typeface="Consolas"/>
                <a:ea typeface="Consolas"/>
                <a:cs typeface="Consolas"/>
                <a:sym typeface="Consolas"/>
              </a:rPr>
              <a:t> </a:t>
            </a:r>
            <a:r>
              <a:rPr lang="it-IT" sz="2000" b="1" dirty="0" err="1">
                <a:solidFill>
                  <a:schemeClr val="bg2"/>
                </a:solidFill>
                <a:latin typeface="Consolas"/>
                <a:ea typeface="Consolas"/>
                <a:cs typeface="Consolas"/>
                <a:sym typeface="Consolas"/>
              </a:rPr>
              <a:t>node</a:t>
            </a:r>
            <a:r>
              <a:rPr lang="it-IT" sz="2000" b="1" dirty="0">
                <a:solidFill>
                  <a:schemeClr val="bg2"/>
                </a:solidFill>
                <a:latin typeface="Consolas"/>
                <a:ea typeface="Consolas"/>
                <a:cs typeface="Consolas"/>
                <a:sym typeface="Consolas"/>
              </a:rPr>
              <a:t> </a:t>
            </a:r>
            <a:r>
              <a:rPr lang="it-IT" sz="2000" b="1" dirty="0" err="1">
                <a:solidFill>
                  <a:schemeClr val="bg2"/>
                </a:solidFill>
                <a:latin typeface="Consolas"/>
                <a:ea typeface="Consolas"/>
                <a:cs typeface="Consolas"/>
                <a:sym typeface="Consolas"/>
              </a:rPr>
              <a:t>that</a:t>
            </a:r>
            <a:r>
              <a:rPr lang="it-IT" sz="2000" b="1" dirty="0">
                <a:solidFill>
                  <a:schemeClr val="bg2"/>
                </a:solidFill>
                <a:latin typeface="Consolas"/>
                <a:ea typeface="Consolas"/>
                <a:cs typeface="Consolas"/>
                <a:sym typeface="Consolas"/>
              </a:rPr>
              <a:t> </a:t>
            </a:r>
            <a:r>
              <a:rPr lang="it-IT" sz="2000" b="1" dirty="0" err="1">
                <a:solidFill>
                  <a:schemeClr val="bg2"/>
                </a:solidFill>
                <a:latin typeface="Consolas"/>
                <a:ea typeface="Consolas"/>
                <a:cs typeface="Consolas"/>
                <a:sym typeface="Consolas"/>
              </a:rPr>
              <a:t>inherits</a:t>
            </a:r>
            <a:r>
              <a:rPr lang="it-IT" sz="2000" b="1" dirty="0">
                <a:solidFill>
                  <a:schemeClr val="bg2"/>
                </a:solidFill>
                <a:latin typeface="Consolas"/>
                <a:ea typeface="Consolas"/>
                <a:cs typeface="Consolas"/>
                <a:sym typeface="Consolas"/>
              </a:rPr>
              <a:t> from the standard ros </a:t>
            </a:r>
            <a:r>
              <a:rPr lang="it-IT" sz="2000" b="1" dirty="0" err="1">
                <a:solidFill>
                  <a:schemeClr val="bg2"/>
                </a:solidFill>
                <a:latin typeface="Consolas"/>
                <a:ea typeface="Consolas"/>
                <a:cs typeface="Consolas"/>
                <a:sym typeface="Consolas"/>
              </a:rPr>
              <a:t>node</a:t>
            </a:r>
            <a:r>
              <a:rPr lang="it-IT" sz="2000" b="1" dirty="0">
                <a:solidFill>
                  <a:schemeClr val="bg2"/>
                </a:solidFill>
                <a:latin typeface="Consolas"/>
                <a:ea typeface="Consolas"/>
                <a:cs typeface="Consolas"/>
                <a:sym typeface="Consolas"/>
              </a:rPr>
              <a:t> class. </a:t>
            </a:r>
            <a:r>
              <a:rPr lang="it-IT" sz="2000" b="1" dirty="0" err="1">
                <a:solidFill>
                  <a:schemeClr val="bg2"/>
                </a:solidFill>
                <a:latin typeface="Consolas"/>
                <a:ea typeface="Consolas"/>
                <a:cs typeface="Consolas"/>
                <a:sym typeface="Consolas"/>
              </a:rPr>
              <a:t>If</a:t>
            </a:r>
            <a:r>
              <a:rPr lang="it-IT" sz="2000" b="1" dirty="0">
                <a:solidFill>
                  <a:schemeClr val="bg2"/>
                </a:solidFill>
                <a:latin typeface="Consolas"/>
                <a:ea typeface="Consolas"/>
                <a:cs typeface="Consolas"/>
                <a:sym typeface="Consolas"/>
              </a:rPr>
              <a:t> </a:t>
            </a:r>
            <a:r>
              <a:rPr lang="it-IT" sz="2000" b="1" dirty="0" err="1">
                <a:solidFill>
                  <a:schemeClr val="bg2"/>
                </a:solidFill>
                <a:latin typeface="Consolas"/>
                <a:ea typeface="Consolas"/>
                <a:cs typeface="Consolas"/>
                <a:sym typeface="Consolas"/>
              </a:rPr>
              <a:t>what</a:t>
            </a:r>
            <a:r>
              <a:rPr lang="it-IT" sz="2000" b="1" dirty="0">
                <a:solidFill>
                  <a:schemeClr val="bg2"/>
                </a:solidFill>
                <a:latin typeface="Consolas"/>
                <a:ea typeface="Consolas"/>
                <a:cs typeface="Consolas"/>
                <a:sym typeface="Consolas"/>
              </a:rPr>
              <a:t> </a:t>
            </a:r>
            <a:r>
              <a:rPr lang="it-IT" sz="2000" b="1" dirty="0" err="1">
                <a:solidFill>
                  <a:schemeClr val="bg2"/>
                </a:solidFill>
                <a:latin typeface="Consolas"/>
                <a:ea typeface="Consolas"/>
                <a:cs typeface="Consolas"/>
                <a:sym typeface="Consolas"/>
              </a:rPr>
              <a:t>we</a:t>
            </a:r>
            <a:r>
              <a:rPr lang="it-IT" sz="2000" b="1" dirty="0">
                <a:solidFill>
                  <a:schemeClr val="bg2"/>
                </a:solidFill>
                <a:latin typeface="Consolas"/>
                <a:ea typeface="Consolas"/>
                <a:cs typeface="Consolas"/>
                <a:sym typeface="Consolas"/>
              </a:rPr>
              <a:t> just </a:t>
            </a:r>
            <a:r>
              <a:rPr lang="it-IT" sz="2000" b="1" dirty="0" err="1">
                <a:solidFill>
                  <a:schemeClr val="bg2"/>
                </a:solidFill>
                <a:latin typeface="Consolas"/>
                <a:ea typeface="Consolas"/>
                <a:cs typeface="Consolas"/>
                <a:sym typeface="Consolas"/>
              </a:rPr>
              <a:t>said</a:t>
            </a:r>
            <a:r>
              <a:rPr lang="it-IT" sz="2000" b="1" dirty="0">
                <a:solidFill>
                  <a:schemeClr val="bg2"/>
                </a:solidFill>
                <a:latin typeface="Consolas"/>
                <a:ea typeface="Consolas"/>
                <a:cs typeface="Consolas"/>
                <a:sym typeface="Consolas"/>
              </a:rPr>
              <a:t> </a:t>
            </a:r>
            <a:r>
              <a:rPr lang="it-IT" sz="2000" b="1" dirty="0" err="1">
                <a:solidFill>
                  <a:schemeClr val="bg2"/>
                </a:solidFill>
                <a:latin typeface="Consolas"/>
                <a:ea typeface="Consolas"/>
                <a:cs typeface="Consolas"/>
                <a:sym typeface="Consolas"/>
              </a:rPr>
              <a:t>it’s</a:t>
            </a:r>
            <a:r>
              <a:rPr lang="it-IT" sz="2000" b="1" dirty="0">
                <a:solidFill>
                  <a:schemeClr val="bg2"/>
                </a:solidFill>
                <a:latin typeface="Consolas"/>
                <a:ea typeface="Consolas"/>
                <a:cs typeface="Consolas"/>
                <a:sym typeface="Consolas"/>
              </a:rPr>
              <a:t> </a:t>
            </a:r>
            <a:r>
              <a:rPr lang="it-IT" sz="2000" b="1" dirty="0" err="1">
                <a:solidFill>
                  <a:schemeClr val="bg2"/>
                </a:solidFill>
                <a:latin typeface="Consolas"/>
                <a:ea typeface="Consolas"/>
                <a:cs typeface="Consolas"/>
                <a:sym typeface="Consolas"/>
              </a:rPr>
              <a:t>gibberish</a:t>
            </a:r>
            <a:r>
              <a:rPr lang="it-IT" sz="2000" b="1" dirty="0">
                <a:solidFill>
                  <a:schemeClr val="bg2"/>
                </a:solidFill>
                <a:latin typeface="Consolas"/>
                <a:ea typeface="Consolas"/>
                <a:cs typeface="Consolas"/>
                <a:sym typeface="Consolas"/>
              </a:rPr>
              <a:t> to </a:t>
            </a:r>
            <a:r>
              <a:rPr lang="it-IT" sz="2000" b="1" dirty="0" err="1">
                <a:solidFill>
                  <a:schemeClr val="bg2"/>
                </a:solidFill>
                <a:latin typeface="Consolas"/>
                <a:ea typeface="Consolas"/>
                <a:cs typeface="Consolas"/>
                <a:sym typeface="Consolas"/>
              </a:rPr>
              <a:t>you</a:t>
            </a:r>
            <a:r>
              <a:rPr lang="it-IT" sz="2000" b="1" dirty="0">
                <a:solidFill>
                  <a:schemeClr val="bg2"/>
                </a:solidFill>
                <a:latin typeface="Consolas"/>
                <a:ea typeface="Consolas"/>
                <a:cs typeface="Consolas"/>
                <a:sym typeface="Consolas"/>
              </a:rPr>
              <a:t>,</a:t>
            </a:r>
          </a:p>
          <a:p>
            <a:pPr marL="0" lvl="0" indent="0" algn="l" rtl="0">
              <a:spcBef>
                <a:spcPts val="0"/>
              </a:spcBef>
              <a:spcAft>
                <a:spcPts val="0"/>
              </a:spcAft>
              <a:buNone/>
            </a:pPr>
            <a:r>
              <a:rPr lang="it-IT" sz="2000" b="1" dirty="0" err="1">
                <a:solidFill>
                  <a:schemeClr val="bg2"/>
                </a:solidFill>
                <a:latin typeface="Consolas"/>
                <a:ea typeface="Consolas"/>
                <a:cs typeface="Consolas"/>
                <a:sym typeface="Consolas"/>
              </a:rPr>
              <a:t>don’t</a:t>
            </a:r>
            <a:r>
              <a:rPr lang="it-IT" sz="2000" b="1" dirty="0">
                <a:solidFill>
                  <a:schemeClr val="bg2"/>
                </a:solidFill>
                <a:latin typeface="Consolas"/>
                <a:ea typeface="Consolas"/>
                <a:cs typeface="Consolas"/>
                <a:sym typeface="Consolas"/>
              </a:rPr>
              <a:t> </a:t>
            </a:r>
            <a:r>
              <a:rPr lang="it-IT" sz="2000" b="1" dirty="0" err="1">
                <a:solidFill>
                  <a:schemeClr val="bg2"/>
                </a:solidFill>
                <a:latin typeface="Consolas"/>
                <a:ea typeface="Consolas"/>
                <a:cs typeface="Consolas"/>
                <a:sym typeface="Consolas"/>
              </a:rPr>
              <a:t>worry</a:t>
            </a:r>
            <a:r>
              <a:rPr lang="it-IT" sz="2000" b="1" dirty="0">
                <a:solidFill>
                  <a:schemeClr val="bg2"/>
                </a:solidFill>
                <a:latin typeface="Consolas"/>
                <a:ea typeface="Consolas"/>
                <a:cs typeface="Consolas"/>
                <a:sym typeface="Consolas"/>
              </a:rPr>
              <a:t>, </a:t>
            </a:r>
            <a:r>
              <a:rPr lang="it-IT" sz="2000" b="1" dirty="0" err="1">
                <a:solidFill>
                  <a:schemeClr val="bg2"/>
                </a:solidFill>
                <a:latin typeface="Consolas"/>
                <a:ea typeface="Consolas"/>
                <a:cs typeface="Consolas"/>
                <a:sym typeface="Consolas"/>
              </a:rPr>
              <a:t>we’ll</a:t>
            </a:r>
            <a:r>
              <a:rPr lang="it-IT" sz="2000" b="1" dirty="0">
                <a:solidFill>
                  <a:schemeClr val="bg2"/>
                </a:solidFill>
                <a:latin typeface="Consolas"/>
                <a:ea typeface="Consolas"/>
                <a:cs typeface="Consolas"/>
                <a:sym typeface="Consolas"/>
              </a:rPr>
              <a:t> </a:t>
            </a:r>
            <a:r>
              <a:rPr lang="it-IT" sz="2000" b="1" dirty="0" err="1">
                <a:solidFill>
                  <a:schemeClr val="bg2"/>
                </a:solidFill>
                <a:latin typeface="Consolas"/>
                <a:ea typeface="Consolas"/>
                <a:cs typeface="Consolas"/>
                <a:sym typeface="Consolas"/>
              </a:rPr>
              <a:t>try</a:t>
            </a:r>
            <a:r>
              <a:rPr lang="it-IT" sz="2000" b="1" dirty="0">
                <a:solidFill>
                  <a:schemeClr val="bg2"/>
                </a:solidFill>
                <a:latin typeface="Consolas"/>
                <a:ea typeface="Consolas"/>
                <a:cs typeface="Consolas"/>
                <a:sym typeface="Consolas"/>
              </a:rPr>
              <a:t> to </a:t>
            </a:r>
            <a:r>
              <a:rPr lang="it-IT" sz="2000" b="1" dirty="0" err="1">
                <a:solidFill>
                  <a:schemeClr val="bg2"/>
                </a:solidFill>
                <a:latin typeface="Consolas"/>
                <a:ea typeface="Consolas"/>
                <a:cs typeface="Consolas"/>
                <a:sym typeface="Consolas"/>
              </a:rPr>
              <a:t>explain</a:t>
            </a:r>
            <a:r>
              <a:rPr lang="it-IT" sz="2000" b="1" dirty="0">
                <a:solidFill>
                  <a:schemeClr val="bg2"/>
                </a:solidFill>
                <a:latin typeface="Consolas"/>
                <a:ea typeface="Consolas"/>
                <a:cs typeface="Consolas"/>
                <a:sym typeface="Consolas"/>
              </a:rPr>
              <a:t> </a:t>
            </a:r>
          </a:p>
        </p:txBody>
      </p:sp>
      <p:pic>
        <p:nvPicPr>
          <p:cNvPr id="4" name="Immagine 3" descr="Immagine che contiene testo, schermata, software&#10;&#10;Il contenuto generato dall'IA potrebbe non essere corretto.">
            <a:extLst>
              <a:ext uri="{FF2B5EF4-FFF2-40B4-BE49-F238E27FC236}">
                <a16:creationId xmlns:a16="http://schemas.microsoft.com/office/drawing/2014/main" id="{41998830-2243-D271-832E-1B674113C012}"/>
              </a:ext>
            </a:extLst>
          </p:cNvPr>
          <p:cNvPicPr>
            <a:picLocks noChangeAspect="1"/>
          </p:cNvPicPr>
          <p:nvPr/>
        </p:nvPicPr>
        <p:blipFill>
          <a:blip r:embed="rId4"/>
          <a:stretch>
            <a:fillRect/>
          </a:stretch>
        </p:blipFill>
        <p:spPr>
          <a:xfrm>
            <a:off x="1557924" y="1026325"/>
            <a:ext cx="6028152" cy="1715878"/>
          </a:xfrm>
          <a:prstGeom prst="rect">
            <a:avLst/>
          </a:prstGeom>
        </p:spPr>
      </p:pic>
    </p:spTree>
    <p:extLst>
      <p:ext uri="{BB962C8B-B14F-4D97-AF65-F5344CB8AC3E}">
        <p14:creationId xmlns:p14="http://schemas.microsoft.com/office/powerpoint/2010/main" val="173346424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283">
          <a:extLst>
            <a:ext uri="{FF2B5EF4-FFF2-40B4-BE49-F238E27FC236}">
              <a16:creationId xmlns:a16="http://schemas.microsoft.com/office/drawing/2014/main" id="{8F524FAC-54AC-868E-2BAE-E369A845338D}"/>
            </a:ext>
          </a:extLst>
        </p:cNvPr>
        <p:cNvGrpSpPr/>
        <p:nvPr/>
      </p:nvGrpSpPr>
      <p:grpSpPr>
        <a:xfrm>
          <a:off x="0" y="0"/>
          <a:ext cx="0" cy="0"/>
          <a:chOff x="0" y="0"/>
          <a:chExt cx="0" cy="0"/>
        </a:xfrm>
      </p:grpSpPr>
      <p:sp>
        <p:nvSpPr>
          <p:cNvPr id="284" name="Google Shape;284;p30">
            <a:extLst>
              <a:ext uri="{FF2B5EF4-FFF2-40B4-BE49-F238E27FC236}">
                <a16:creationId xmlns:a16="http://schemas.microsoft.com/office/drawing/2014/main" id="{F78B7DAC-72A8-7FC7-D2AF-63E9B1B6F668}"/>
              </a:ext>
            </a:extLst>
          </p:cNvPr>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p:txBody>
      </p:sp>
      <p:sp>
        <p:nvSpPr>
          <p:cNvPr id="285" name="Google Shape;285;p30">
            <a:extLst>
              <a:ext uri="{FF2B5EF4-FFF2-40B4-BE49-F238E27FC236}">
                <a16:creationId xmlns:a16="http://schemas.microsoft.com/office/drawing/2014/main" id="{CAD17AD9-F8B7-04A6-83C0-B8A5D78E4A3D}"/>
              </a:ext>
            </a:extLst>
          </p:cNvPr>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pic>
        <p:nvPicPr>
          <p:cNvPr id="286" name="Google Shape;286;p30" title="ChatGPT Image 26 apr 2025, 11_27_57.png">
            <a:extLst>
              <a:ext uri="{FF2B5EF4-FFF2-40B4-BE49-F238E27FC236}">
                <a16:creationId xmlns:a16="http://schemas.microsoft.com/office/drawing/2014/main" id="{6B7B4D45-ED8C-6DD0-DB13-51F6B4F5CD72}"/>
              </a:ext>
            </a:extLst>
          </p:cNvPr>
          <p:cNvPicPr preferRelativeResize="0"/>
          <p:nvPr/>
        </p:nvPicPr>
        <p:blipFill rotWithShape="1">
          <a:blip r:embed="rId3">
            <a:alphaModFix/>
          </a:blip>
          <a:srcRect r="26713"/>
          <a:stretch/>
        </p:blipFill>
        <p:spPr>
          <a:xfrm>
            <a:off x="0" y="0"/>
            <a:ext cx="5654250" cy="5143501"/>
          </a:xfrm>
          <a:prstGeom prst="rect">
            <a:avLst/>
          </a:prstGeom>
          <a:noFill/>
          <a:ln>
            <a:noFill/>
          </a:ln>
        </p:spPr>
      </p:pic>
      <p:pic>
        <p:nvPicPr>
          <p:cNvPr id="287" name="Google Shape;287;p30" title="ChatGPT Image 26 apr 2025, 11_27_57.png">
            <a:extLst>
              <a:ext uri="{FF2B5EF4-FFF2-40B4-BE49-F238E27FC236}">
                <a16:creationId xmlns:a16="http://schemas.microsoft.com/office/drawing/2014/main" id="{7133299C-BD70-20D0-F342-A495DF287FC3}"/>
              </a:ext>
            </a:extLst>
          </p:cNvPr>
          <p:cNvPicPr preferRelativeResize="0"/>
          <p:nvPr/>
        </p:nvPicPr>
        <p:blipFill rotWithShape="1">
          <a:blip r:embed="rId3">
            <a:alphaModFix/>
          </a:blip>
          <a:srcRect l="72171"/>
          <a:stretch/>
        </p:blipFill>
        <p:spPr>
          <a:xfrm>
            <a:off x="6996976" y="0"/>
            <a:ext cx="2147025" cy="5143501"/>
          </a:xfrm>
          <a:prstGeom prst="rect">
            <a:avLst/>
          </a:prstGeom>
          <a:noFill/>
          <a:ln>
            <a:noFill/>
          </a:ln>
        </p:spPr>
      </p:pic>
      <p:pic>
        <p:nvPicPr>
          <p:cNvPr id="288" name="Google Shape;288;p30" title="ChatGPT Image 26 apr 2025, 11_27_57.png">
            <a:extLst>
              <a:ext uri="{FF2B5EF4-FFF2-40B4-BE49-F238E27FC236}">
                <a16:creationId xmlns:a16="http://schemas.microsoft.com/office/drawing/2014/main" id="{A0126E22-4490-0933-0912-2291A3B618B9}"/>
              </a:ext>
            </a:extLst>
          </p:cNvPr>
          <p:cNvPicPr preferRelativeResize="0"/>
          <p:nvPr/>
        </p:nvPicPr>
        <p:blipFill rotWithShape="1">
          <a:blip r:embed="rId3">
            <a:alphaModFix/>
          </a:blip>
          <a:srcRect l="62189" r="26582"/>
          <a:stretch/>
        </p:blipFill>
        <p:spPr>
          <a:xfrm>
            <a:off x="5459325" y="0"/>
            <a:ext cx="1624274" cy="5143501"/>
          </a:xfrm>
          <a:prstGeom prst="rect">
            <a:avLst/>
          </a:prstGeom>
          <a:noFill/>
          <a:ln>
            <a:noFill/>
          </a:ln>
        </p:spPr>
      </p:pic>
      <p:pic>
        <p:nvPicPr>
          <p:cNvPr id="289" name="Google Shape;289;p30" title="ChatGPT Image 26 apr 2025, 11_27_57.png">
            <a:extLst>
              <a:ext uri="{FF2B5EF4-FFF2-40B4-BE49-F238E27FC236}">
                <a16:creationId xmlns:a16="http://schemas.microsoft.com/office/drawing/2014/main" id="{9E28202F-03B6-6B70-6C5C-2ABC35548A69}"/>
              </a:ext>
            </a:extLst>
          </p:cNvPr>
          <p:cNvPicPr preferRelativeResize="0"/>
          <p:nvPr/>
        </p:nvPicPr>
        <p:blipFill rotWithShape="1">
          <a:blip r:embed="rId3">
            <a:alphaModFix/>
          </a:blip>
          <a:srcRect l="62189" r="26582"/>
          <a:stretch/>
        </p:blipFill>
        <p:spPr>
          <a:xfrm>
            <a:off x="272146" y="0"/>
            <a:ext cx="6685275" cy="5143501"/>
          </a:xfrm>
          <a:prstGeom prst="rect">
            <a:avLst/>
          </a:prstGeom>
          <a:noFill/>
          <a:ln>
            <a:noFill/>
          </a:ln>
        </p:spPr>
      </p:pic>
      <p:sp>
        <p:nvSpPr>
          <p:cNvPr id="290" name="Google Shape;290;p30">
            <a:extLst>
              <a:ext uri="{FF2B5EF4-FFF2-40B4-BE49-F238E27FC236}">
                <a16:creationId xmlns:a16="http://schemas.microsoft.com/office/drawing/2014/main" id="{C7C94526-8ACB-A95E-7EA4-BC47E6F15027}"/>
              </a:ext>
            </a:extLst>
          </p:cNvPr>
          <p:cNvSpPr txBox="1"/>
          <p:nvPr/>
        </p:nvSpPr>
        <p:spPr>
          <a:xfrm>
            <a:off x="369075" y="55225"/>
            <a:ext cx="6491400" cy="97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5500" b="1">
                <a:solidFill>
                  <a:srgbClr val="EAD9B4"/>
                </a:solidFill>
                <a:latin typeface="Antonio"/>
                <a:ea typeface="Antonio"/>
                <a:cs typeface="Antonio"/>
                <a:sym typeface="Antonio"/>
              </a:rPr>
              <a:t>Ex1.2: Simple Node</a:t>
            </a:r>
            <a:endParaRPr sz="5500" b="1">
              <a:solidFill>
                <a:srgbClr val="EAD9B4"/>
              </a:solidFill>
              <a:latin typeface="Antonio"/>
              <a:ea typeface="Antonio"/>
              <a:cs typeface="Antonio"/>
              <a:sym typeface="Antonio"/>
            </a:endParaRPr>
          </a:p>
        </p:txBody>
      </p:sp>
      <p:sp>
        <p:nvSpPr>
          <p:cNvPr id="291" name="Google Shape;291;p30">
            <a:extLst>
              <a:ext uri="{FF2B5EF4-FFF2-40B4-BE49-F238E27FC236}">
                <a16:creationId xmlns:a16="http://schemas.microsoft.com/office/drawing/2014/main" id="{D696F5A7-AB06-41AB-6BF1-221A3E37373D}"/>
              </a:ext>
            </a:extLst>
          </p:cNvPr>
          <p:cNvSpPr txBox="1"/>
          <p:nvPr/>
        </p:nvSpPr>
        <p:spPr>
          <a:xfrm>
            <a:off x="4111005" y="1222506"/>
            <a:ext cx="3984265" cy="2646848"/>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it-IT" sz="2000" b="1" dirty="0" err="1">
                <a:solidFill>
                  <a:schemeClr val="bg2"/>
                </a:solidFill>
                <a:latin typeface="Consolas"/>
                <a:ea typeface="Consolas"/>
                <a:cs typeface="Consolas"/>
                <a:sym typeface="Consolas"/>
              </a:rPr>
              <a:t>What</a:t>
            </a:r>
            <a:r>
              <a:rPr lang="it-IT" sz="2000" b="1" dirty="0">
                <a:solidFill>
                  <a:schemeClr val="bg2"/>
                </a:solidFill>
                <a:latin typeface="Consolas"/>
                <a:ea typeface="Consolas"/>
                <a:cs typeface="Consolas"/>
                <a:sym typeface="Consolas"/>
              </a:rPr>
              <a:t> </a:t>
            </a:r>
            <a:r>
              <a:rPr lang="it-IT" sz="2000" b="1" dirty="0" err="1">
                <a:solidFill>
                  <a:schemeClr val="bg2"/>
                </a:solidFill>
                <a:latin typeface="Consolas"/>
                <a:ea typeface="Consolas"/>
                <a:cs typeface="Consolas"/>
                <a:sym typeface="Consolas"/>
              </a:rPr>
              <a:t>is</a:t>
            </a:r>
            <a:r>
              <a:rPr lang="it-IT" sz="2000" b="1" dirty="0">
                <a:solidFill>
                  <a:schemeClr val="bg2"/>
                </a:solidFill>
                <a:latin typeface="Consolas"/>
                <a:ea typeface="Consolas"/>
                <a:cs typeface="Consolas"/>
                <a:sym typeface="Consolas"/>
              </a:rPr>
              <a:t> a class?</a:t>
            </a:r>
          </a:p>
          <a:p>
            <a:pPr marL="0" lvl="0" indent="0" algn="l" rtl="0">
              <a:spcBef>
                <a:spcPts val="0"/>
              </a:spcBef>
              <a:spcAft>
                <a:spcPts val="0"/>
              </a:spcAft>
              <a:buNone/>
            </a:pPr>
            <a:r>
              <a:rPr lang="it-IT" sz="2000" b="1" dirty="0">
                <a:solidFill>
                  <a:schemeClr val="bg2"/>
                </a:solidFill>
                <a:latin typeface="Consolas"/>
                <a:ea typeface="Consolas"/>
                <a:cs typeface="Consolas"/>
                <a:sym typeface="Consolas"/>
              </a:rPr>
              <a:t>A </a:t>
            </a:r>
            <a:r>
              <a:rPr lang="it-IT" sz="2000" b="1" dirty="0" err="1">
                <a:solidFill>
                  <a:schemeClr val="bg2"/>
                </a:solidFill>
                <a:latin typeface="Consolas"/>
                <a:ea typeface="Consolas"/>
                <a:cs typeface="Consolas"/>
                <a:sym typeface="Consolas"/>
              </a:rPr>
              <a:t>blueprint</a:t>
            </a:r>
            <a:r>
              <a:rPr lang="it-IT" sz="2000" b="1" dirty="0">
                <a:solidFill>
                  <a:schemeClr val="bg2"/>
                </a:solidFill>
                <a:latin typeface="Consolas"/>
                <a:ea typeface="Consolas"/>
                <a:cs typeface="Consolas"/>
                <a:sym typeface="Consolas"/>
              </a:rPr>
              <a:t> for </a:t>
            </a:r>
            <a:r>
              <a:rPr lang="it-IT" sz="2000" b="1" dirty="0" err="1">
                <a:solidFill>
                  <a:schemeClr val="bg2"/>
                </a:solidFill>
                <a:latin typeface="Consolas"/>
                <a:ea typeface="Consolas"/>
                <a:cs typeface="Consolas"/>
                <a:sym typeface="Consolas"/>
              </a:rPr>
              <a:t>creating</a:t>
            </a:r>
            <a:r>
              <a:rPr lang="it-IT" sz="2000" b="1" dirty="0">
                <a:solidFill>
                  <a:schemeClr val="bg2"/>
                </a:solidFill>
                <a:latin typeface="Consolas"/>
                <a:ea typeface="Consolas"/>
                <a:cs typeface="Consolas"/>
                <a:sym typeface="Consolas"/>
              </a:rPr>
              <a:t> </a:t>
            </a:r>
            <a:r>
              <a:rPr lang="it-IT" sz="2000" b="1" dirty="0" err="1">
                <a:solidFill>
                  <a:schemeClr val="bg2"/>
                </a:solidFill>
                <a:latin typeface="Consolas"/>
                <a:ea typeface="Consolas"/>
                <a:cs typeface="Consolas"/>
                <a:sym typeface="Consolas"/>
              </a:rPr>
              <a:t>objects</a:t>
            </a:r>
            <a:r>
              <a:rPr lang="it-IT" sz="2000" b="1" dirty="0">
                <a:solidFill>
                  <a:schemeClr val="bg2"/>
                </a:solidFill>
                <a:latin typeface="Consolas"/>
                <a:ea typeface="Consolas"/>
                <a:cs typeface="Consolas"/>
                <a:sym typeface="Consolas"/>
              </a:rPr>
              <a:t> </a:t>
            </a:r>
            <a:r>
              <a:rPr lang="it-IT" sz="2000" b="1" dirty="0" err="1">
                <a:solidFill>
                  <a:schemeClr val="bg2"/>
                </a:solidFill>
                <a:latin typeface="Consolas"/>
                <a:ea typeface="Consolas"/>
                <a:cs typeface="Consolas"/>
                <a:sym typeface="Consolas"/>
              </a:rPr>
              <a:t>that</a:t>
            </a:r>
            <a:r>
              <a:rPr lang="it-IT" sz="2000" b="1" dirty="0">
                <a:solidFill>
                  <a:schemeClr val="bg2"/>
                </a:solidFill>
                <a:latin typeface="Consolas"/>
                <a:ea typeface="Consolas"/>
                <a:cs typeface="Consolas"/>
                <a:sym typeface="Consolas"/>
              </a:rPr>
              <a:t> group </a:t>
            </a:r>
            <a:r>
              <a:rPr lang="it-IT" sz="2000" b="1" dirty="0" err="1">
                <a:solidFill>
                  <a:schemeClr val="bg2"/>
                </a:solidFill>
                <a:latin typeface="Consolas"/>
                <a:ea typeface="Consolas"/>
                <a:cs typeface="Consolas"/>
                <a:sym typeface="Consolas"/>
              </a:rPr>
              <a:t>together</a:t>
            </a:r>
            <a:r>
              <a:rPr lang="it-IT" sz="2000" b="1" dirty="0">
                <a:solidFill>
                  <a:schemeClr val="bg2"/>
                </a:solidFill>
                <a:latin typeface="Consolas"/>
                <a:ea typeface="Consolas"/>
                <a:cs typeface="Consolas"/>
                <a:sym typeface="Consolas"/>
              </a:rPr>
              <a:t> data and </a:t>
            </a:r>
            <a:r>
              <a:rPr lang="it-IT" sz="2000" b="1" dirty="0" err="1">
                <a:solidFill>
                  <a:schemeClr val="bg2"/>
                </a:solidFill>
                <a:latin typeface="Consolas"/>
                <a:ea typeface="Consolas"/>
                <a:cs typeface="Consolas"/>
                <a:sym typeface="Consolas"/>
              </a:rPr>
              <a:t>functions</a:t>
            </a:r>
            <a:endParaRPr lang="it-IT" sz="2000" b="1" dirty="0">
              <a:solidFill>
                <a:schemeClr val="bg2"/>
              </a:solidFill>
              <a:latin typeface="Consolas"/>
              <a:ea typeface="Consolas"/>
              <a:cs typeface="Consolas"/>
              <a:sym typeface="Consolas"/>
            </a:endParaRPr>
          </a:p>
          <a:p>
            <a:pPr marL="0" lvl="0" indent="0" algn="l" rtl="0">
              <a:spcBef>
                <a:spcPts val="0"/>
              </a:spcBef>
              <a:spcAft>
                <a:spcPts val="0"/>
              </a:spcAft>
              <a:buNone/>
            </a:pPr>
            <a:endParaRPr lang="it-IT" sz="2000" b="1" dirty="0">
              <a:solidFill>
                <a:schemeClr val="bg2"/>
              </a:solidFill>
              <a:latin typeface="Consolas"/>
              <a:ea typeface="Consolas"/>
              <a:cs typeface="Consolas"/>
              <a:sym typeface="Consolas"/>
            </a:endParaRPr>
          </a:p>
          <a:p>
            <a:pPr marL="0" lvl="0" indent="0" algn="l" rtl="0">
              <a:spcBef>
                <a:spcPts val="0"/>
              </a:spcBef>
              <a:spcAft>
                <a:spcPts val="0"/>
              </a:spcAft>
              <a:buNone/>
            </a:pPr>
            <a:r>
              <a:rPr lang="it-IT" sz="2000" b="1" dirty="0" err="1">
                <a:solidFill>
                  <a:schemeClr val="tx1"/>
                </a:solidFill>
                <a:latin typeface="Consolas"/>
                <a:ea typeface="Consolas"/>
                <a:cs typeface="Consolas"/>
                <a:sym typeface="Consolas"/>
              </a:rPr>
              <a:t>rclcpp</a:t>
            </a:r>
            <a:r>
              <a:rPr lang="it-IT" sz="2000" b="1" dirty="0">
                <a:solidFill>
                  <a:schemeClr val="tx1"/>
                </a:solidFill>
                <a:latin typeface="Consolas"/>
                <a:ea typeface="Consolas"/>
                <a:cs typeface="Consolas"/>
                <a:sym typeface="Consolas"/>
              </a:rPr>
              <a:t>::</a:t>
            </a:r>
            <a:r>
              <a:rPr lang="it-IT" sz="2000" b="1" dirty="0" err="1">
                <a:solidFill>
                  <a:schemeClr val="tx1"/>
                </a:solidFill>
                <a:latin typeface="Consolas"/>
                <a:ea typeface="Consolas"/>
                <a:cs typeface="Consolas"/>
                <a:sym typeface="Consolas"/>
              </a:rPr>
              <a:t>node</a:t>
            </a:r>
            <a:r>
              <a:rPr lang="it-IT" sz="2000" b="1" dirty="0">
                <a:solidFill>
                  <a:schemeClr val="bg2"/>
                </a:solidFill>
                <a:latin typeface="Consolas"/>
                <a:ea typeface="Consolas"/>
                <a:cs typeface="Consolas"/>
                <a:sym typeface="Consolas"/>
              </a:rPr>
              <a:t> </a:t>
            </a:r>
            <a:r>
              <a:rPr lang="it-IT" sz="2000" b="1" dirty="0" err="1">
                <a:solidFill>
                  <a:schemeClr val="bg2"/>
                </a:solidFill>
                <a:latin typeface="Consolas"/>
                <a:ea typeface="Consolas"/>
                <a:cs typeface="Consolas"/>
                <a:sym typeface="Consolas"/>
              </a:rPr>
              <a:t>is</a:t>
            </a:r>
            <a:r>
              <a:rPr lang="it-IT" sz="2000" b="1" dirty="0">
                <a:solidFill>
                  <a:schemeClr val="bg2"/>
                </a:solidFill>
                <a:latin typeface="Consolas"/>
                <a:ea typeface="Consolas"/>
                <a:cs typeface="Consolas"/>
                <a:sym typeface="Consolas"/>
              </a:rPr>
              <a:t> the standard class for ros2 </a:t>
            </a:r>
            <a:r>
              <a:rPr lang="it-IT" sz="2000" b="1" dirty="0" err="1">
                <a:solidFill>
                  <a:schemeClr val="bg2"/>
                </a:solidFill>
                <a:latin typeface="Consolas"/>
                <a:ea typeface="Consolas"/>
                <a:cs typeface="Consolas"/>
                <a:sym typeface="Consolas"/>
              </a:rPr>
              <a:t>nodes</a:t>
            </a:r>
            <a:endParaRPr lang="it-IT" sz="2000" b="1" dirty="0">
              <a:solidFill>
                <a:schemeClr val="bg2"/>
              </a:solidFill>
              <a:latin typeface="Consolas"/>
              <a:ea typeface="Consolas"/>
              <a:cs typeface="Consolas"/>
              <a:sym typeface="Consolas"/>
            </a:endParaRPr>
          </a:p>
        </p:txBody>
      </p:sp>
      <p:pic>
        <p:nvPicPr>
          <p:cNvPr id="3" name="Immagine 2" descr="Immagine che contiene testo, schizzo, mascella, teschio&#10;&#10;Il contenuto generato dall'IA potrebbe non essere corretto.">
            <a:extLst>
              <a:ext uri="{FF2B5EF4-FFF2-40B4-BE49-F238E27FC236}">
                <a16:creationId xmlns:a16="http://schemas.microsoft.com/office/drawing/2014/main" id="{70BC1406-E9B3-AC4F-B8AE-378A41594F8C}"/>
              </a:ext>
            </a:extLst>
          </p:cNvPr>
          <p:cNvPicPr>
            <a:picLocks noChangeAspect="1"/>
          </p:cNvPicPr>
          <p:nvPr/>
        </p:nvPicPr>
        <p:blipFill>
          <a:blip r:embed="rId4"/>
          <a:stretch>
            <a:fillRect/>
          </a:stretch>
        </p:blipFill>
        <p:spPr>
          <a:xfrm>
            <a:off x="721034" y="1124879"/>
            <a:ext cx="2893741" cy="2893741"/>
          </a:xfrm>
          <a:prstGeom prst="rect">
            <a:avLst/>
          </a:prstGeom>
        </p:spPr>
      </p:pic>
    </p:spTree>
    <p:extLst>
      <p:ext uri="{BB962C8B-B14F-4D97-AF65-F5344CB8AC3E}">
        <p14:creationId xmlns:p14="http://schemas.microsoft.com/office/powerpoint/2010/main" val="217942468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283">
          <a:extLst>
            <a:ext uri="{FF2B5EF4-FFF2-40B4-BE49-F238E27FC236}">
              <a16:creationId xmlns:a16="http://schemas.microsoft.com/office/drawing/2014/main" id="{853DA668-AD24-ABFC-5051-2C1EB0487D69}"/>
            </a:ext>
          </a:extLst>
        </p:cNvPr>
        <p:cNvGrpSpPr/>
        <p:nvPr/>
      </p:nvGrpSpPr>
      <p:grpSpPr>
        <a:xfrm>
          <a:off x="0" y="0"/>
          <a:ext cx="0" cy="0"/>
          <a:chOff x="0" y="0"/>
          <a:chExt cx="0" cy="0"/>
        </a:xfrm>
      </p:grpSpPr>
      <p:sp>
        <p:nvSpPr>
          <p:cNvPr id="284" name="Google Shape;284;p30">
            <a:extLst>
              <a:ext uri="{FF2B5EF4-FFF2-40B4-BE49-F238E27FC236}">
                <a16:creationId xmlns:a16="http://schemas.microsoft.com/office/drawing/2014/main" id="{EF1F2BBF-CA7E-A076-6AA6-D53643990380}"/>
              </a:ext>
            </a:extLst>
          </p:cNvPr>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p:txBody>
      </p:sp>
      <p:sp>
        <p:nvSpPr>
          <p:cNvPr id="285" name="Google Shape;285;p30">
            <a:extLst>
              <a:ext uri="{FF2B5EF4-FFF2-40B4-BE49-F238E27FC236}">
                <a16:creationId xmlns:a16="http://schemas.microsoft.com/office/drawing/2014/main" id="{AC9C4964-62C2-B92C-47C2-2676067E1270}"/>
              </a:ext>
            </a:extLst>
          </p:cNvPr>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pic>
        <p:nvPicPr>
          <p:cNvPr id="286" name="Google Shape;286;p30" title="ChatGPT Image 26 apr 2025, 11_27_57.png">
            <a:extLst>
              <a:ext uri="{FF2B5EF4-FFF2-40B4-BE49-F238E27FC236}">
                <a16:creationId xmlns:a16="http://schemas.microsoft.com/office/drawing/2014/main" id="{D8FDC267-19DF-566D-0F87-7A8027DA2182}"/>
              </a:ext>
            </a:extLst>
          </p:cNvPr>
          <p:cNvPicPr preferRelativeResize="0"/>
          <p:nvPr/>
        </p:nvPicPr>
        <p:blipFill rotWithShape="1">
          <a:blip r:embed="rId3">
            <a:alphaModFix/>
          </a:blip>
          <a:srcRect r="26713"/>
          <a:stretch/>
        </p:blipFill>
        <p:spPr>
          <a:xfrm>
            <a:off x="0" y="0"/>
            <a:ext cx="5654250" cy="5143501"/>
          </a:xfrm>
          <a:prstGeom prst="rect">
            <a:avLst/>
          </a:prstGeom>
          <a:noFill/>
          <a:ln>
            <a:noFill/>
          </a:ln>
        </p:spPr>
      </p:pic>
      <p:pic>
        <p:nvPicPr>
          <p:cNvPr id="287" name="Google Shape;287;p30" title="ChatGPT Image 26 apr 2025, 11_27_57.png">
            <a:extLst>
              <a:ext uri="{FF2B5EF4-FFF2-40B4-BE49-F238E27FC236}">
                <a16:creationId xmlns:a16="http://schemas.microsoft.com/office/drawing/2014/main" id="{44FCAB6F-6B80-3E73-B812-1B97EEB56F70}"/>
              </a:ext>
            </a:extLst>
          </p:cNvPr>
          <p:cNvPicPr preferRelativeResize="0"/>
          <p:nvPr/>
        </p:nvPicPr>
        <p:blipFill rotWithShape="1">
          <a:blip r:embed="rId3">
            <a:alphaModFix/>
          </a:blip>
          <a:srcRect l="72171"/>
          <a:stretch/>
        </p:blipFill>
        <p:spPr>
          <a:xfrm>
            <a:off x="6996976" y="0"/>
            <a:ext cx="2147025" cy="5143501"/>
          </a:xfrm>
          <a:prstGeom prst="rect">
            <a:avLst/>
          </a:prstGeom>
          <a:noFill/>
          <a:ln>
            <a:noFill/>
          </a:ln>
        </p:spPr>
      </p:pic>
      <p:pic>
        <p:nvPicPr>
          <p:cNvPr id="288" name="Google Shape;288;p30" title="ChatGPT Image 26 apr 2025, 11_27_57.png">
            <a:extLst>
              <a:ext uri="{FF2B5EF4-FFF2-40B4-BE49-F238E27FC236}">
                <a16:creationId xmlns:a16="http://schemas.microsoft.com/office/drawing/2014/main" id="{F7CA343D-126E-F68B-5A75-117858ED9025}"/>
              </a:ext>
            </a:extLst>
          </p:cNvPr>
          <p:cNvPicPr preferRelativeResize="0"/>
          <p:nvPr/>
        </p:nvPicPr>
        <p:blipFill rotWithShape="1">
          <a:blip r:embed="rId3">
            <a:alphaModFix/>
          </a:blip>
          <a:srcRect l="62189" r="26582"/>
          <a:stretch/>
        </p:blipFill>
        <p:spPr>
          <a:xfrm>
            <a:off x="5459325" y="0"/>
            <a:ext cx="1624274" cy="5143501"/>
          </a:xfrm>
          <a:prstGeom prst="rect">
            <a:avLst/>
          </a:prstGeom>
          <a:noFill/>
          <a:ln>
            <a:noFill/>
          </a:ln>
        </p:spPr>
      </p:pic>
      <p:pic>
        <p:nvPicPr>
          <p:cNvPr id="289" name="Google Shape;289;p30" title="ChatGPT Image 26 apr 2025, 11_27_57.png">
            <a:extLst>
              <a:ext uri="{FF2B5EF4-FFF2-40B4-BE49-F238E27FC236}">
                <a16:creationId xmlns:a16="http://schemas.microsoft.com/office/drawing/2014/main" id="{1C7F1F32-7DF5-FF76-A421-E2FE2C49E44B}"/>
              </a:ext>
            </a:extLst>
          </p:cNvPr>
          <p:cNvPicPr preferRelativeResize="0"/>
          <p:nvPr/>
        </p:nvPicPr>
        <p:blipFill rotWithShape="1">
          <a:blip r:embed="rId3">
            <a:alphaModFix/>
          </a:blip>
          <a:srcRect l="62189" r="26582"/>
          <a:stretch/>
        </p:blipFill>
        <p:spPr>
          <a:xfrm>
            <a:off x="272146" y="0"/>
            <a:ext cx="6685275" cy="5143501"/>
          </a:xfrm>
          <a:prstGeom prst="rect">
            <a:avLst/>
          </a:prstGeom>
          <a:noFill/>
          <a:ln>
            <a:noFill/>
          </a:ln>
        </p:spPr>
      </p:pic>
      <p:sp>
        <p:nvSpPr>
          <p:cNvPr id="290" name="Google Shape;290;p30">
            <a:extLst>
              <a:ext uri="{FF2B5EF4-FFF2-40B4-BE49-F238E27FC236}">
                <a16:creationId xmlns:a16="http://schemas.microsoft.com/office/drawing/2014/main" id="{D5327ED4-DA43-38CB-A64D-E29DE462F916}"/>
              </a:ext>
            </a:extLst>
          </p:cNvPr>
          <p:cNvSpPr txBox="1"/>
          <p:nvPr/>
        </p:nvSpPr>
        <p:spPr>
          <a:xfrm>
            <a:off x="369075" y="55225"/>
            <a:ext cx="6491400" cy="97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5500" b="1">
                <a:solidFill>
                  <a:srgbClr val="EAD9B4"/>
                </a:solidFill>
                <a:latin typeface="Antonio"/>
                <a:ea typeface="Antonio"/>
                <a:cs typeface="Antonio"/>
                <a:sym typeface="Antonio"/>
              </a:rPr>
              <a:t>Ex1.2: Simple Node</a:t>
            </a:r>
            <a:endParaRPr sz="5500" b="1">
              <a:solidFill>
                <a:srgbClr val="EAD9B4"/>
              </a:solidFill>
              <a:latin typeface="Antonio"/>
              <a:ea typeface="Antonio"/>
              <a:cs typeface="Antonio"/>
              <a:sym typeface="Antonio"/>
            </a:endParaRPr>
          </a:p>
        </p:txBody>
      </p:sp>
      <p:sp>
        <p:nvSpPr>
          <p:cNvPr id="291" name="Google Shape;291;p30">
            <a:extLst>
              <a:ext uri="{FF2B5EF4-FFF2-40B4-BE49-F238E27FC236}">
                <a16:creationId xmlns:a16="http://schemas.microsoft.com/office/drawing/2014/main" id="{16D85B96-833A-9B80-4DEC-E6A7BC32DD88}"/>
              </a:ext>
            </a:extLst>
          </p:cNvPr>
          <p:cNvSpPr txBox="1"/>
          <p:nvPr/>
        </p:nvSpPr>
        <p:spPr>
          <a:xfrm>
            <a:off x="311692" y="1081550"/>
            <a:ext cx="8289615" cy="2954625"/>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it-IT" sz="2000" b="1" dirty="0">
                <a:solidFill>
                  <a:schemeClr val="bg2"/>
                </a:solidFill>
                <a:latin typeface="Consolas"/>
                <a:ea typeface="Consolas"/>
                <a:cs typeface="Consolas"/>
                <a:sym typeface="Consolas"/>
              </a:rPr>
              <a:t>In </a:t>
            </a:r>
            <a:r>
              <a:rPr lang="it-IT" sz="2000" b="1" dirty="0" err="1">
                <a:solidFill>
                  <a:schemeClr val="bg2"/>
                </a:solidFill>
                <a:latin typeface="Consolas"/>
                <a:ea typeface="Consolas"/>
                <a:cs typeface="Consolas"/>
                <a:sym typeface="Consolas"/>
              </a:rPr>
              <a:t>our</a:t>
            </a:r>
            <a:r>
              <a:rPr lang="it-IT" sz="2000" b="1" dirty="0">
                <a:solidFill>
                  <a:schemeClr val="bg2"/>
                </a:solidFill>
                <a:latin typeface="Consolas"/>
                <a:ea typeface="Consolas"/>
                <a:cs typeface="Consolas"/>
                <a:sym typeface="Consolas"/>
              </a:rPr>
              <a:t> code, </a:t>
            </a:r>
            <a:r>
              <a:rPr lang="it-IT" sz="2000" b="1" dirty="0" err="1">
                <a:solidFill>
                  <a:schemeClr val="bg2"/>
                </a:solidFill>
                <a:latin typeface="Consolas"/>
                <a:ea typeface="Consolas"/>
                <a:cs typeface="Consolas"/>
                <a:sym typeface="Consolas"/>
              </a:rPr>
              <a:t>we’re</a:t>
            </a:r>
            <a:r>
              <a:rPr lang="it-IT" sz="2000" b="1" dirty="0">
                <a:solidFill>
                  <a:schemeClr val="bg2"/>
                </a:solidFill>
                <a:latin typeface="Consolas"/>
                <a:ea typeface="Consolas"/>
                <a:cs typeface="Consolas"/>
                <a:sym typeface="Consolas"/>
              </a:rPr>
              <a:t> </a:t>
            </a:r>
            <a:r>
              <a:rPr lang="it-IT" sz="2000" b="1" dirty="0" err="1">
                <a:solidFill>
                  <a:schemeClr val="bg2"/>
                </a:solidFill>
                <a:latin typeface="Consolas"/>
                <a:ea typeface="Consolas"/>
                <a:cs typeface="Consolas"/>
                <a:sym typeface="Consolas"/>
              </a:rPr>
              <a:t>creating</a:t>
            </a:r>
            <a:r>
              <a:rPr lang="it-IT" sz="2000" b="1" dirty="0">
                <a:solidFill>
                  <a:schemeClr val="bg2"/>
                </a:solidFill>
                <a:latin typeface="Consolas"/>
                <a:ea typeface="Consolas"/>
                <a:cs typeface="Consolas"/>
                <a:sym typeface="Consolas"/>
              </a:rPr>
              <a:t> a class </a:t>
            </a:r>
            <a:r>
              <a:rPr lang="it-IT" sz="2000" b="1" dirty="0" err="1">
                <a:solidFill>
                  <a:schemeClr val="bg2"/>
                </a:solidFill>
                <a:latin typeface="Consolas"/>
                <a:ea typeface="Consolas"/>
                <a:cs typeface="Consolas"/>
                <a:sym typeface="Consolas"/>
              </a:rPr>
              <a:t>Test_pub</a:t>
            </a:r>
            <a:r>
              <a:rPr lang="it-IT" sz="2000" b="1" dirty="0">
                <a:solidFill>
                  <a:schemeClr val="bg2"/>
                </a:solidFill>
                <a:latin typeface="Consolas"/>
                <a:ea typeface="Consolas"/>
                <a:cs typeface="Consolas"/>
                <a:sym typeface="Consolas"/>
              </a:rPr>
              <a:t> </a:t>
            </a:r>
            <a:r>
              <a:rPr lang="it-IT" sz="2000" b="1" dirty="0" err="1">
                <a:solidFill>
                  <a:schemeClr val="bg2"/>
                </a:solidFill>
                <a:latin typeface="Consolas"/>
                <a:ea typeface="Consolas"/>
                <a:cs typeface="Consolas"/>
                <a:sym typeface="Consolas"/>
              </a:rPr>
              <a:t>that</a:t>
            </a:r>
            <a:r>
              <a:rPr lang="it-IT" sz="2000" b="1" dirty="0">
                <a:solidFill>
                  <a:schemeClr val="bg2"/>
                </a:solidFill>
                <a:latin typeface="Consolas"/>
                <a:ea typeface="Consolas"/>
                <a:cs typeface="Consolas"/>
                <a:sym typeface="Consolas"/>
              </a:rPr>
              <a:t> «</a:t>
            </a:r>
            <a:r>
              <a:rPr lang="it-IT" sz="2000" b="1" dirty="0" err="1">
                <a:solidFill>
                  <a:schemeClr val="bg2"/>
                </a:solidFill>
                <a:latin typeface="Consolas"/>
                <a:ea typeface="Consolas"/>
                <a:cs typeface="Consolas"/>
                <a:sym typeface="Consolas"/>
              </a:rPr>
              <a:t>inherits</a:t>
            </a:r>
            <a:r>
              <a:rPr lang="it-IT" sz="2000" b="1" dirty="0">
                <a:solidFill>
                  <a:schemeClr val="bg2"/>
                </a:solidFill>
                <a:latin typeface="Consolas"/>
                <a:ea typeface="Consolas"/>
                <a:cs typeface="Consolas"/>
                <a:sym typeface="Consolas"/>
              </a:rPr>
              <a:t>» from the standard class. </a:t>
            </a:r>
          </a:p>
          <a:p>
            <a:pPr marL="0" lvl="0" indent="0" algn="l" rtl="0">
              <a:spcBef>
                <a:spcPts val="0"/>
              </a:spcBef>
              <a:spcAft>
                <a:spcPts val="0"/>
              </a:spcAft>
              <a:buNone/>
            </a:pPr>
            <a:endParaRPr lang="it-IT" sz="2000" b="1" dirty="0">
              <a:solidFill>
                <a:schemeClr val="bg2"/>
              </a:solidFill>
              <a:latin typeface="Consolas"/>
              <a:ea typeface="Consolas"/>
              <a:cs typeface="Consolas"/>
              <a:sym typeface="Consolas"/>
            </a:endParaRPr>
          </a:p>
          <a:p>
            <a:pPr marL="0" lvl="0" indent="0" algn="l" rtl="0">
              <a:spcBef>
                <a:spcPts val="0"/>
              </a:spcBef>
              <a:spcAft>
                <a:spcPts val="0"/>
              </a:spcAft>
              <a:buNone/>
            </a:pPr>
            <a:r>
              <a:rPr lang="it-IT" sz="2000" b="1" dirty="0" err="1">
                <a:solidFill>
                  <a:schemeClr val="bg2"/>
                </a:solidFill>
                <a:latin typeface="Consolas"/>
                <a:ea typeface="Consolas"/>
                <a:cs typeface="Consolas"/>
                <a:sym typeface="Consolas"/>
              </a:rPr>
              <a:t>Inheriting</a:t>
            </a:r>
            <a:r>
              <a:rPr lang="it-IT" sz="2000" b="1" dirty="0">
                <a:solidFill>
                  <a:schemeClr val="bg2"/>
                </a:solidFill>
                <a:latin typeface="Consolas"/>
                <a:ea typeface="Consolas"/>
                <a:cs typeface="Consolas"/>
                <a:sym typeface="Consolas"/>
              </a:rPr>
              <a:t> </a:t>
            </a:r>
            <a:r>
              <a:rPr lang="it-IT" sz="2000" b="1" dirty="0" err="1">
                <a:solidFill>
                  <a:schemeClr val="bg2"/>
                </a:solidFill>
                <a:latin typeface="Consolas"/>
                <a:ea typeface="Consolas"/>
                <a:cs typeface="Consolas"/>
                <a:sym typeface="Consolas"/>
              </a:rPr>
              <a:t>means</a:t>
            </a:r>
            <a:r>
              <a:rPr lang="it-IT" sz="2000" b="1" dirty="0">
                <a:solidFill>
                  <a:schemeClr val="bg2"/>
                </a:solidFill>
                <a:latin typeface="Consolas"/>
                <a:ea typeface="Consolas"/>
                <a:cs typeface="Consolas"/>
                <a:sym typeface="Consolas"/>
              </a:rPr>
              <a:t> </a:t>
            </a:r>
            <a:r>
              <a:rPr lang="it-IT" sz="2000" b="1" dirty="0" err="1">
                <a:solidFill>
                  <a:schemeClr val="bg2"/>
                </a:solidFill>
                <a:latin typeface="Consolas"/>
                <a:ea typeface="Consolas"/>
                <a:cs typeface="Consolas"/>
                <a:sym typeface="Consolas"/>
              </a:rPr>
              <a:t>basically</a:t>
            </a:r>
            <a:r>
              <a:rPr lang="it-IT" sz="2000" b="1" dirty="0">
                <a:solidFill>
                  <a:schemeClr val="bg2"/>
                </a:solidFill>
                <a:latin typeface="Consolas"/>
                <a:ea typeface="Consolas"/>
                <a:cs typeface="Consolas"/>
                <a:sym typeface="Consolas"/>
              </a:rPr>
              <a:t> </a:t>
            </a:r>
            <a:r>
              <a:rPr lang="it-IT" sz="2000" b="1" dirty="0" err="1">
                <a:solidFill>
                  <a:schemeClr val="bg2"/>
                </a:solidFill>
                <a:latin typeface="Consolas"/>
                <a:ea typeface="Consolas"/>
                <a:cs typeface="Consolas"/>
                <a:sym typeface="Consolas"/>
              </a:rPr>
              <a:t>copying</a:t>
            </a:r>
            <a:r>
              <a:rPr lang="it-IT" sz="2000" b="1" dirty="0">
                <a:solidFill>
                  <a:schemeClr val="bg2"/>
                </a:solidFill>
                <a:latin typeface="Consolas"/>
                <a:ea typeface="Consolas"/>
                <a:cs typeface="Consolas"/>
                <a:sym typeface="Consolas"/>
              </a:rPr>
              <a:t> the </a:t>
            </a:r>
            <a:r>
              <a:rPr lang="it-IT" sz="2000" b="1" dirty="0" err="1">
                <a:solidFill>
                  <a:schemeClr val="bg2"/>
                </a:solidFill>
                <a:latin typeface="Consolas"/>
                <a:ea typeface="Consolas"/>
                <a:cs typeface="Consolas"/>
                <a:sym typeface="Consolas"/>
              </a:rPr>
              <a:t>structure</a:t>
            </a:r>
            <a:r>
              <a:rPr lang="it-IT" sz="2000" b="1" dirty="0">
                <a:solidFill>
                  <a:schemeClr val="bg2"/>
                </a:solidFill>
                <a:latin typeface="Consolas"/>
                <a:ea typeface="Consolas"/>
                <a:cs typeface="Consolas"/>
                <a:sym typeface="Consolas"/>
              </a:rPr>
              <a:t> of a class, </a:t>
            </a:r>
            <a:r>
              <a:rPr lang="it-IT" sz="2000" b="1" dirty="0" err="1">
                <a:solidFill>
                  <a:schemeClr val="bg2"/>
                </a:solidFill>
                <a:latin typeface="Consolas"/>
                <a:ea typeface="Consolas"/>
                <a:cs typeface="Consolas"/>
                <a:sym typeface="Consolas"/>
              </a:rPr>
              <a:t>having</a:t>
            </a:r>
            <a:r>
              <a:rPr lang="it-IT" sz="2000" b="1" dirty="0">
                <a:solidFill>
                  <a:schemeClr val="bg2"/>
                </a:solidFill>
                <a:latin typeface="Consolas"/>
                <a:ea typeface="Consolas"/>
                <a:cs typeface="Consolas"/>
                <a:sym typeface="Consolas"/>
              </a:rPr>
              <a:t> access in </a:t>
            </a:r>
            <a:r>
              <a:rPr lang="it-IT" sz="2000" b="1" dirty="0" err="1">
                <a:solidFill>
                  <a:schemeClr val="bg2"/>
                </a:solidFill>
                <a:latin typeface="Consolas"/>
                <a:ea typeface="Consolas"/>
                <a:cs typeface="Consolas"/>
                <a:sym typeface="Consolas"/>
              </a:rPr>
              <a:t>this</a:t>
            </a:r>
            <a:r>
              <a:rPr lang="it-IT" sz="2000" b="1" dirty="0">
                <a:solidFill>
                  <a:schemeClr val="bg2"/>
                </a:solidFill>
                <a:latin typeface="Consolas"/>
                <a:ea typeface="Consolas"/>
                <a:cs typeface="Consolas"/>
                <a:sym typeface="Consolas"/>
              </a:rPr>
              <a:t> way to </a:t>
            </a:r>
            <a:r>
              <a:rPr lang="it-IT" sz="2000" b="1" dirty="0" err="1">
                <a:solidFill>
                  <a:schemeClr val="bg2"/>
                </a:solidFill>
                <a:latin typeface="Consolas"/>
                <a:ea typeface="Consolas"/>
                <a:cs typeface="Consolas"/>
                <a:sym typeface="Consolas"/>
              </a:rPr>
              <a:t>all</a:t>
            </a:r>
            <a:r>
              <a:rPr lang="it-IT" sz="2000" b="1" dirty="0">
                <a:solidFill>
                  <a:schemeClr val="bg2"/>
                </a:solidFill>
                <a:latin typeface="Consolas"/>
                <a:ea typeface="Consolas"/>
                <a:cs typeface="Consolas"/>
                <a:sym typeface="Consolas"/>
              </a:rPr>
              <a:t> the </a:t>
            </a:r>
            <a:r>
              <a:rPr lang="it-IT" sz="2000" b="1" dirty="0" err="1">
                <a:solidFill>
                  <a:schemeClr val="bg2"/>
                </a:solidFill>
                <a:latin typeface="Consolas"/>
                <a:ea typeface="Consolas"/>
                <a:cs typeface="Consolas"/>
                <a:sym typeface="Consolas"/>
              </a:rPr>
              <a:t>function</a:t>
            </a:r>
            <a:r>
              <a:rPr lang="it-IT" sz="2000" b="1" dirty="0">
                <a:solidFill>
                  <a:schemeClr val="bg2"/>
                </a:solidFill>
                <a:latin typeface="Consolas"/>
                <a:ea typeface="Consolas"/>
                <a:cs typeface="Consolas"/>
                <a:sym typeface="Consolas"/>
              </a:rPr>
              <a:t> inside </a:t>
            </a:r>
            <a:r>
              <a:rPr lang="it-IT" sz="2000" b="1" dirty="0" err="1">
                <a:solidFill>
                  <a:schemeClr val="bg2"/>
                </a:solidFill>
                <a:latin typeface="Consolas"/>
                <a:ea typeface="Consolas"/>
                <a:cs typeface="Consolas"/>
                <a:sym typeface="Consolas"/>
              </a:rPr>
              <a:t>it</a:t>
            </a:r>
            <a:r>
              <a:rPr lang="it-IT" sz="2000" b="1" dirty="0">
                <a:solidFill>
                  <a:schemeClr val="bg2"/>
                </a:solidFill>
                <a:latin typeface="Consolas"/>
                <a:ea typeface="Consolas"/>
                <a:cs typeface="Consolas"/>
                <a:sym typeface="Consolas"/>
              </a:rPr>
              <a:t>.</a:t>
            </a:r>
          </a:p>
          <a:p>
            <a:pPr marL="0" lvl="0" indent="0" algn="l" rtl="0">
              <a:spcBef>
                <a:spcPts val="0"/>
              </a:spcBef>
              <a:spcAft>
                <a:spcPts val="0"/>
              </a:spcAft>
              <a:buNone/>
            </a:pPr>
            <a:r>
              <a:rPr lang="it-IT" sz="2000" b="1" dirty="0">
                <a:solidFill>
                  <a:schemeClr val="bg2"/>
                </a:solidFill>
                <a:latin typeface="Consolas"/>
                <a:ea typeface="Consolas"/>
                <a:cs typeface="Consolas"/>
                <a:sym typeface="Consolas"/>
              </a:rPr>
              <a:t>So </a:t>
            </a:r>
            <a:r>
              <a:rPr lang="it-IT" sz="2000" b="1" dirty="0" err="1">
                <a:solidFill>
                  <a:schemeClr val="bg2"/>
                </a:solidFill>
                <a:latin typeface="Consolas"/>
                <a:ea typeface="Consolas"/>
                <a:cs typeface="Consolas"/>
                <a:sym typeface="Consolas"/>
              </a:rPr>
              <a:t>whenever</a:t>
            </a:r>
            <a:r>
              <a:rPr lang="it-IT" sz="2000" b="1" dirty="0">
                <a:solidFill>
                  <a:schemeClr val="bg2"/>
                </a:solidFill>
                <a:latin typeface="Consolas"/>
                <a:ea typeface="Consolas"/>
                <a:cs typeface="Consolas"/>
                <a:sym typeface="Consolas"/>
              </a:rPr>
              <a:t> </a:t>
            </a:r>
            <a:r>
              <a:rPr lang="it-IT" sz="2000" b="1" dirty="0" err="1">
                <a:solidFill>
                  <a:schemeClr val="bg2"/>
                </a:solidFill>
                <a:latin typeface="Consolas"/>
                <a:ea typeface="Consolas"/>
                <a:cs typeface="Consolas"/>
                <a:sym typeface="Consolas"/>
              </a:rPr>
              <a:t>you</a:t>
            </a:r>
            <a:r>
              <a:rPr lang="it-IT" sz="2000" b="1" dirty="0">
                <a:solidFill>
                  <a:schemeClr val="bg2"/>
                </a:solidFill>
                <a:latin typeface="Consolas"/>
                <a:ea typeface="Consolas"/>
                <a:cs typeface="Consolas"/>
                <a:sym typeface="Consolas"/>
              </a:rPr>
              <a:t> </a:t>
            </a:r>
            <a:r>
              <a:rPr lang="it-IT" sz="2000" b="1" dirty="0" err="1">
                <a:solidFill>
                  <a:schemeClr val="bg2"/>
                </a:solidFill>
                <a:latin typeface="Consolas"/>
                <a:ea typeface="Consolas"/>
                <a:cs typeface="Consolas"/>
                <a:sym typeface="Consolas"/>
              </a:rPr>
              <a:t>see</a:t>
            </a:r>
            <a:r>
              <a:rPr lang="it-IT" sz="2000" b="1" dirty="0">
                <a:solidFill>
                  <a:schemeClr val="bg2"/>
                </a:solidFill>
                <a:latin typeface="Consolas"/>
                <a:ea typeface="Consolas"/>
                <a:cs typeface="Consolas"/>
                <a:sym typeface="Consolas"/>
              </a:rPr>
              <a:t> a line like </a:t>
            </a:r>
            <a:r>
              <a:rPr lang="it-IT" sz="2000" b="1" dirty="0" err="1">
                <a:solidFill>
                  <a:schemeClr val="tx1"/>
                </a:solidFill>
                <a:latin typeface="Consolas"/>
                <a:ea typeface="Consolas"/>
                <a:cs typeface="Consolas"/>
                <a:sym typeface="Consolas"/>
              </a:rPr>
              <a:t>rclcpp</a:t>
            </a:r>
            <a:r>
              <a:rPr lang="it-IT" sz="2000" b="1" dirty="0">
                <a:solidFill>
                  <a:schemeClr val="tx1"/>
                </a:solidFill>
                <a:latin typeface="Consolas"/>
                <a:ea typeface="Consolas"/>
                <a:cs typeface="Consolas"/>
                <a:sym typeface="Consolas"/>
              </a:rPr>
              <a:t>::&lt;</a:t>
            </a:r>
            <a:r>
              <a:rPr lang="it-IT" sz="2000" b="1" dirty="0" err="1">
                <a:solidFill>
                  <a:schemeClr val="tx1"/>
                </a:solidFill>
                <a:latin typeface="Consolas"/>
                <a:ea typeface="Consolas"/>
                <a:cs typeface="Consolas"/>
                <a:sym typeface="Consolas"/>
              </a:rPr>
              <a:t>something</a:t>
            </a:r>
            <a:r>
              <a:rPr lang="it-IT" sz="2000" b="1" dirty="0">
                <a:solidFill>
                  <a:schemeClr val="tx1"/>
                </a:solidFill>
                <a:latin typeface="Consolas"/>
                <a:ea typeface="Consolas"/>
                <a:cs typeface="Consolas"/>
                <a:sym typeface="Consolas"/>
              </a:rPr>
              <a:t>&gt;, </a:t>
            </a:r>
            <a:r>
              <a:rPr lang="it-IT" sz="2000" b="1" dirty="0" err="1">
                <a:solidFill>
                  <a:schemeClr val="bg2"/>
                </a:solidFill>
                <a:latin typeface="Consolas"/>
                <a:ea typeface="Consolas"/>
                <a:cs typeface="Consolas"/>
                <a:sym typeface="Consolas"/>
              </a:rPr>
              <a:t>this</a:t>
            </a:r>
            <a:r>
              <a:rPr lang="it-IT" sz="2000" b="1" dirty="0">
                <a:solidFill>
                  <a:schemeClr val="bg2"/>
                </a:solidFill>
                <a:latin typeface="Consolas"/>
                <a:ea typeface="Consolas"/>
                <a:cs typeface="Consolas"/>
                <a:sym typeface="Consolas"/>
              </a:rPr>
              <a:t> </a:t>
            </a:r>
            <a:r>
              <a:rPr lang="it-IT" sz="2000" b="1" dirty="0" err="1">
                <a:solidFill>
                  <a:schemeClr val="bg2"/>
                </a:solidFill>
                <a:latin typeface="Consolas"/>
                <a:ea typeface="Consolas"/>
                <a:cs typeface="Consolas"/>
                <a:sym typeface="Consolas"/>
              </a:rPr>
              <a:t>means</a:t>
            </a:r>
            <a:r>
              <a:rPr lang="it-IT" sz="2000" b="1" dirty="0">
                <a:solidFill>
                  <a:schemeClr val="bg2"/>
                </a:solidFill>
                <a:latin typeface="Consolas"/>
                <a:ea typeface="Consolas"/>
                <a:cs typeface="Consolas"/>
                <a:sym typeface="Consolas"/>
              </a:rPr>
              <a:t> </a:t>
            </a:r>
            <a:r>
              <a:rPr lang="it-IT" sz="2000" b="1" dirty="0" err="1">
                <a:solidFill>
                  <a:schemeClr val="bg2"/>
                </a:solidFill>
                <a:latin typeface="Consolas"/>
                <a:ea typeface="Consolas"/>
                <a:cs typeface="Consolas"/>
                <a:sym typeface="Consolas"/>
              </a:rPr>
              <a:t>that</a:t>
            </a:r>
            <a:r>
              <a:rPr lang="it-IT" sz="2000" b="1" dirty="0">
                <a:solidFill>
                  <a:schemeClr val="bg2"/>
                </a:solidFill>
                <a:latin typeface="Consolas"/>
                <a:ea typeface="Consolas"/>
                <a:cs typeface="Consolas"/>
                <a:sym typeface="Consolas"/>
              </a:rPr>
              <a:t> </a:t>
            </a:r>
            <a:r>
              <a:rPr lang="it-IT" sz="2000" b="1" dirty="0" err="1">
                <a:solidFill>
                  <a:schemeClr val="bg2"/>
                </a:solidFill>
                <a:latin typeface="Consolas"/>
                <a:ea typeface="Consolas"/>
                <a:cs typeface="Consolas"/>
                <a:sym typeface="Consolas"/>
              </a:rPr>
              <a:t>we’re</a:t>
            </a:r>
            <a:r>
              <a:rPr lang="it-IT" sz="2000" b="1" dirty="0">
                <a:solidFill>
                  <a:schemeClr val="bg2"/>
                </a:solidFill>
                <a:latin typeface="Consolas"/>
                <a:ea typeface="Consolas"/>
                <a:cs typeface="Consolas"/>
                <a:sym typeface="Consolas"/>
              </a:rPr>
              <a:t> </a:t>
            </a:r>
            <a:r>
              <a:rPr lang="it-IT" sz="2000" b="1" dirty="0" err="1">
                <a:solidFill>
                  <a:schemeClr val="bg2"/>
                </a:solidFill>
                <a:latin typeface="Consolas"/>
                <a:ea typeface="Consolas"/>
                <a:cs typeface="Consolas"/>
                <a:sym typeface="Consolas"/>
              </a:rPr>
              <a:t>using</a:t>
            </a:r>
            <a:r>
              <a:rPr lang="it-IT" sz="2000" b="1" dirty="0">
                <a:solidFill>
                  <a:schemeClr val="bg2"/>
                </a:solidFill>
                <a:latin typeface="Consolas"/>
                <a:ea typeface="Consolas"/>
                <a:cs typeface="Consolas"/>
                <a:sym typeface="Consolas"/>
              </a:rPr>
              <a:t> a </a:t>
            </a:r>
            <a:r>
              <a:rPr lang="it-IT" sz="2000" b="1" dirty="0" err="1">
                <a:solidFill>
                  <a:schemeClr val="bg2"/>
                </a:solidFill>
                <a:latin typeface="Consolas"/>
                <a:ea typeface="Consolas"/>
                <a:cs typeface="Consolas"/>
                <a:sym typeface="Consolas"/>
              </a:rPr>
              <a:t>function</a:t>
            </a:r>
            <a:r>
              <a:rPr lang="it-IT" sz="2000" b="1" dirty="0">
                <a:solidFill>
                  <a:schemeClr val="bg2"/>
                </a:solidFill>
                <a:latin typeface="Consolas"/>
                <a:ea typeface="Consolas"/>
                <a:cs typeface="Consolas"/>
                <a:sym typeface="Consolas"/>
              </a:rPr>
              <a:t> </a:t>
            </a:r>
            <a:r>
              <a:rPr lang="it-IT" sz="2000" b="1" dirty="0" err="1">
                <a:solidFill>
                  <a:schemeClr val="bg2"/>
                </a:solidFill>
                <a:latin typeface="Consolas"/>
                <a:ea typeface="Consolas"/>
                <a:cs typeface="Consolas"/>
                <a:sym typeface="Consolas"/>
              </a:rPr>
              <a:t>provided</a:t>
            </a:r>
            <a:r>
              <a:rPr lang="it-IT" sz="2000" b="1" dirty="0">
                <a:solidFill>
                  <a:schemeClr val="bg2"/>
                </a:solidFill>
                <a:latin typeface="Consolas"/>
                <a:ea typeface="Consolas"/>
                <a:cs typeface="Consolas"/>
                <a:sym typeface="Consolas"/>
              </a:rPr>
              <a:t> by the </a:t>
            </a:r>
          </a:p>
          <a:p>
            <a:pPr marL="0" lvl="0" indent="0" algn="l" rtl="0">
              <a:spcBef>
                <a:spcPts val="0"/>
              </a:spcBef>
              <a:spcAft>
                <a:spcPts val="0"/>
              </a:spcAft>
              <a:buNone/>
            </a:pPr>
            <a:r>
              <a:rPr lang="it-IT" sz="2000" b="1" dirty="0">
                <a:solidFill>
                  <a:schemeClr val="bg2"/>
                </a:solidFill>
                <a:latin typeface="Consolas"/>
                <a:ea typeface="Consolas"/>
                <a:cs typeface="Consolas"/>
                <a:sym typeface="Consolas"/>
              </a:rPr>
              <a:t>standard class for ros2 </a:t>
            </a:r>
            <a:r>
              <a:rPr lang="it-IT" sz="2000" b="1" dirty="0" err="1">
                <a:solidFill>
                  <a:schemeClr val="bg2"/>
                </a:solidFill>
                <a:latin typeface="Consolas"/>
                <a:ea typeface="Consolas"/>
                <a:cs typeface="Consolas"/>
                <a:sym typeface="Consolas"/>
              </a:rPr>
              <a:t>nodes</a:t>
            </a:r>
            <a:r>
              <a:rPr lang="it-IT" sz="2000" b="1" dirty="0">
                <a:solidFill>
                  <a:schemeClr val="bg2"/>
                </a:solidFill>
                <a:latin typeface="Consolas"/>
                <a:ea typeface="Consolas"/>
                <a:cs typeface="Consolas"/>
                <a:sym typeface="Consolas"/>
              </a:rPr>
              <a:t>.</a:t>
            </a:r>
          </a:p>
        </p:txBody>
      </p:sp>
    </p:spTree>
    <p:extLst>
      <p:ext uri="{BB962C8B-B14F-4D97-AF65-F5344CB8AC3E}">
        <p14:creationId xmlns:p14="http://schemas.microsoft.com/office/powerpoint/2010/main" val="180179011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283">
          <a:extLst>
            <a:ext uri="{FF2B5EF4-FFF2-40B4-BE49-F238E27FC236}">
              <a16:creationId xmlns:a16="http://schemas.microsoft.com/office/drawing/2014/main" id="{864E8634-5122-D1CE-4947-A1EA26B4808E}"/>
            </a:ext>
          </a:extLst>
        </p:cNvPr>
        <p:cNvGrpSpPr/>
        <p:nvPr/>
      </p:nvGrpSpPr>
      <p:grpSpPr>
        <a:xfrm>
          <a:off x="0" y="0"/>
          <a:ext cx="0" cy="0"/>
          <a:chOff x="0" y="0"/>
          <a:chExt cx="0" cy="0"/>
        </a:xfrm>
      </p:grpSpPr>
      <p:sp>
        <p:nvSpPr>
          <p:cNvPr id="284" name="Google Shape;284;p30">
            <a:extLst>
              <a:ext uri="{FF2B5EF4-FFF2-40B4-BE49-F238E27FC236}">
                <a16:creationId xmlns:a16="http://schemas.microsoft.com/office/drawing/2014/main" id="{53D4BF6E-2680-094F-D300-1CEA3B497473}"/>
              </a:ext>
            </a:extLst>
          </p:cNvPr>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p:txBody>
      </p:sp>
      <p:sp>
        <p:nvSpPr>
          <p:cNvPr id="285" name="Google Shape;285;p30">
            <a:extLst>
              <a:ext uri="{FF2B5EF4-FFF2-40B4-BE49-F238E27FC236}">
                <a16:creationId xmlns:a16="http://schemas.microsoft.com/office/drawing/2014/main" id="{60512C05-30DB-5EB6-ED5E-DE70DCEF300D}"/>
              </a:ext>
            </a:extLst>
          </p:cNvPr>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pic>
        <p:nvPicPr>
          <p:cNvPr id="286" name="Google Shape;286;p30" title="ChatGPT Image 26 apr 2025, 11_27_57.png">
            <a:extLst>
              <a:ext uri="{FF2B5EF4-FFF2-40B4-BE49-F238E27FC236}">
                <a16:creationId xmlns:a16="http://schemas.microsoft.com/office/drawing/2014/main" id="{7B51EEA0-D054-1D27-4AD3-A2BB1FF5C5DB}"/>
              </a:ext>
            </a:extLst>
          </p:cNvPr>
          <p:cNvPicPr preferRelativeResize="0"/>
          <p:nvPr/>
        </p:nvPicPr>
        <p:blipFill rotWithShape="1">
          <a:blip r:embed="rId3">
            <a:alphaModFix/>
          </a:blip>
          <a:srcRect r="26713"/>
          <a:stretch/>
        </p:blipFill>
        <p:spPr>
          <a:xfrm>
            <a:off x="0" y="0"/>
            <a:ext cx="5654250" cy="5143501"/>
          </a:xfrm>
          <a:prstGeom prst="rect">
            <a:avLst/>
          </a:prstGeom>
          <a:noFill/>
          <a:ln>
            <a:noFill/>
          </a:ln>
        </p:spPr>
      </p:pic>
      <p:pic>
        <p:nvPicPr>
          <p:cNvPr id="287" name="Google Shape;287;p30" title="ChatGPT Image 26 apr 2025, 11_27_57.png">
            <a:extLst>
              <a:ext uri="{FF2B5EF4-FFF2-40B4-BE49-F238E27FC236}">
                <a16:creationId xmlns:a16="http://schemas.microsoft.com/office/drawing/2014/main" id="{9F89D124-BAC5-7120-A4D8-6630AFCB58BF}"/>
              </a:ext>
            </a:extLst>
          </p:cNvPr>
          <p:cNvPicPr preferRelativeResize="0"/>
          <p:nvPr/>
        </p:nvPicPr>
        <p:blipFill rotWithShape="1">
          <a:blip r:embed="rId3">
            <a:alphaModFix/>
          </a:blip>
          <a:srcRect l="72171"/>
          <a:stretch/>
        </p:blipFill>
        <p:spPr>
          <a:xfrm>
            <a:off x="6996976" y="0"/>
            <a:ext cx="2147025" cy="5143501"/>
          </a:xfrm>
          <a:prstGeom prst="rect">
            <a:avLst/>
          </a:prstGeom>
          <a:noFill/>
          <a:ln>
            <a:noFill/>
          </a:ln>
        </p:spPr>
      </p:pic>
      <p:pic>
        <p:nvPicPr>
          <p:cNvPr id="288" name="Google Shape;288;p30" title="ChatGPT Image 26 apr 2025, 11_27_57.png">
            <a:extLst>
              <a:ext uri="{FF2B5EF4-FFF2-40B4-BE49-F238E27FC236}">
                <a16:creationId xmlns:a16="http://schemas.microsoft.com/office/drawing/2014/main" id="{AAAE568B-9BBB-460C-0B43-D040637CCAEB}"/>
              </a:ext>
            </a:extLst>
          </p:cNvPr>
          <p:cNvPicPr preferRelativeResize="0"/>
          <p:nvPr/>
        </p:nvPicPr>
        <p:blipFill rotWithShape="1">
          <a:blip r:embed="rId3">
            <a:alphaModFix/>
          </a:blip>
          <a:srcRect l="62189" r="26582"/>
          <a:stretch/>
        </p:blipFill>
        <p:spPr>
          <a:xfrm>
            <a:off x="5459325" y="0"/>
            <a:ext cx="1624274" cy="5143501"/>
          </a:xfrm>
          <a:prstGeom prst="rect">
            <a:avLst/>
          </a:prstGeom>
          <a:noFill/>
          <a:ln>
            <a:noFill/>
          </a:ln>
        </p:spPr>
      </p:pic>
      <p:pic>
        <p:nvPicPr>
          <p:cNvPr id="289" name="Google Shape;289;p30" title="ChatGPT Image 26 apr 2025, 11_27_57.png">
            <a:extLst>
              <a:ext uri="{FF2B5EF4-FFF2-40B4-BE49-F238E27FC236}">
                <a16:creationId xmlns:a16="http://schemas.microsoft.com/office/drawing/2014/main" id="{0B4DDE18-F6DA-E86C-C25E-FFF504A2F5E2}"/>
              </a:ext>
            </a:extLst>
          </p:cNvPr>
          <p:cNvPicPr preferRelativeResize="0"/>
          <p:nvPr/>
        </p:nvPicPr>
        <p:blipFill rotWithShape="1">
          <a:blip r:embed="rId3">
            <a:alphaModFix/>
          </a:blip>
          <a:srcRect l="62189" r="26582"/>
          <a:stretch/>
        </p:blipFill>
        <p:spPr>
          <a:xfrm>
            <a:off x="272146" y="0"/>
            <a:ext cx="6685275" cy="5143501"/>
          </a:xfrm>
          <a:prstGeom prst="rect">
            <a:avLst/>
          </a:prstGeom>
          <a:noFill/>
          <a:ln>
            <a:noFill/>
          </a:ln>
        </p:spPr>
      </p:pic>
      <p:sp>
        <p:nvSpPr>
          <p:cNvPr id="290" name="Google Shape;290;p30">
            <a:extLst>
              <a:ext uri="{FF2B5EF4-FFF2-40B4-BE49-F238E27FC236}">
                <a16:creationId xmlns:a16="http://schemas.microsoft.com/office/drawing/2014/main" id="{EC04F0B1-4F6C-6F2D-FFF2-2188AF2D266F}"/>
              </a:ext>
            </a:extLst>
          </p:cNvPr>
          <p:cNvSpPr txBox="1"/>
          <p:nvPr/>
        </p:nvSpPr>
        <p:spPr>
          <a:xfrm>
            <a:off x="369075" y="55225"/>
            <a:ext cx="6491400" cy="97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5500" b="1">
                <a:solidFill>
                  <a:srgbClr val="EAD9B4"/>
                </a:solidFill>
                <a:latin typeface="Antonio"/>
                <a:ea typeface="Antonio"/>
                <a:cs typeface="Antonio"/>
                <a:sym typeface="Antonio"/>
              </a:rPr>
              <a:t>Ex1.2: Simple Node</a:t>
            </a:r>
            <a:endParaRPr sz="5500" b="1">
              <a:solidFill>
                <a:srgbClr val="EAD9B4"/>
              </a:solidFill>
              <a:latin typeface="Antonio"/>
              <a:ea typeface="Antonio"/>
              <a:cs typeface="Antonio"/>
              <a:sym typeface="Antonio"/>
            </a:endParaRPr>
          </a:p>
        </p:txBody>
      </p:sp>
      <p:sp>
        <p:nvSpPr>
          <p:cNvPr id="291" name="Google Shape;291;p30">
            <a:extLst>
              <a:ext uri="{FF2B5EF4-FFF2-40B4-BE49-F238E27FC236}">
                <a16:creationId xmlns:a16="http://schemas.microsoft.com/office/drawing/2014/main" id="{303B69DB-8FD7-5704-3F3D-3E043CCBF428}"/>
              </a:ext>
            </a:extLst>
          </p:cNvPr>
          <p:cNvSpPr txBox="1"/>
          <p:nvPr/>
        </p:nvSpPr>
        <p:spPr>
          <a:xfrm>
            <a:off x="310760" y="2863486"/>
            <a:ext cx="8081953" cy="1107965"/>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it-IT" sz="2000" b="1" dirty="0">
                <a:solidFill>
                  <a:schemeClr val="bg2"/>
                </a:solidFill>
                <a:latin typeface="Consolas"/>
                <a:ea typeface="Consolas"/>
                <a:cs typeface="Consolas"/>
                <a:sym typeface="Consolas"/>
              </a:rPr>
              <a:t>Inside the class </a:t>
            </a:r>
            <a:r>
              <a:rPr lang="it-IT" sz="2000" b="1" dirty="0" err="1">
                <a:solidFill>
                  <a:schemeClr val="bg2"/>
                </a:solidFill>
                <a:latin typeface="Consolas"/>
                <a:ea typeface="Consolas"/>
                <a:cs typeface="Consolas"/>
                <a:sym typeface="Consolas"/>
              </a:rPr>
              <a:t>we</a:t>
            </a:r>
            <a:r>
              <a:rPr lang="it-IT" sz="2000" b="1" dirty="0">
                <a:solidFill>
                  <a:schemeClr val="bg2"/>
                </a:solidFill>
                <a:latin typeface="Consolas"/>
                <a:ea typeface="Consolas"/>
                <a:cs typeface="Consolas"/>
                <a:sym typeface="Consolas"/>
              </a:rPr>
              <a:t> </a:t>
            </a:r>
            <a:r>
              <a:rPr lang="it-IT" sz="2000" b="1" dirty="0" err="1">
                <a:solidFill>
                  <a:schemeClr val="bg2"/>
                </a:solidFill>
                <a:latin typeface="Consolas"/>
                <a:ea typeface="Consolas"/>
                <a:cs typeface="Consolas"/>
                <a:sym typeface="Consolas"/>
              </a:rPr>
              <a:t>have</a:t>
            </a:r>
            <a:r>
              <a:rPr lang="it-IT" sz="2000" b="1" dirty="0">
                <a:solidFill>
                  <a:schemeClr val="bg2"/>
                </a:solidFill>
                <a:latin typeface="Consolas"/>
                <a:ea typeface="Consolas"/>
                <a:cs typeface="Consolas"/>
                <a:sym typeface="Consolas"/>
              </a:rPr>
              <a:t> </a:t>
            </a:r>
            <a:r>
              <a:rPr lang="it-IT" sz="2000" b="1" dirty="0" err="1">
                <a:solidFill>
                  <a:schemeClr val="bg2"/>
                </a:solidFill>
                <a:latin typeface="Consolas"/>
                <a:ea typeface="Consolas"/>
                <a:cs typeface="Consolas"/>
                <a:sym typeface="Consolas"/>
              </a:rPr>
              <a:t>two</a:t>
            </a:r>
            <a:r>
              <a:rPr lang="it-IT" sz="2000" b="1" dirty="0">
                <a:solidFill>
                  <a:schemeClr val="bg2"/>
                </a:solidFill>
                <a:latin typeface="Consolas"/>
                <a:ea typeface="Consolas"/>
                <a:cs typeface="Consolas"/>
                <a:sym typeface="Consolas"/>
              </a:rPr>
              <a:t> </a:t>
            </a:r>
            <a:r>
              <a:rPr lang="it-IT" sz="2000" b="1" dirty="0" err="1">
                <a:solidFill>
                  <a:schemeClr val="bg2"/>
                </a:solidFill>
                <a:latin typeface="Consolas"/>
                <a:ea typeface="Consolas"/>
                <a:cs typeface="Consolas"/>
                <a:sym typeface="Consolas"/>
              </a:rPr>
              <a:t>section</a:t>
            </a:r>
            <a:r>
              <a:rPr lang="it-IT" sz="2000" b="1" dirty="0">
                <a:solidFill>
                  <a:schemeClr val="bg2"/>
                </a:solidFill>
                <a:latin typeface="Consolas"/>
                <a:ea typeface="Consolas"/>
                <a:cs typeface="Consolas"/>
                <a:sym typeface="Consolas"/>
              </a:rPr>
              <a:t>, public and private. </a:t>
            </a:r>
            <a:r>
              <a:rPr lang="it-IT" sz="2000" b="1" dirty="0" err="1">
                <a:solidFill>
                  <a:schemeClr val="bg2"/>
                </a:solidFill>
                <a:latin typeface="Consolas"/>
                <a:ea typeface="Consolas"/>
                <a:cs typeface="Consolas"/>
                <a:sym typeface="Consolas"/>
              </a:rPr>
              <a:t>Other</a:t>
            </a:r>
            <a:r>
              <a:rPr lang="it-IT" sz="2000" b="1" dirty="0">
                <a:solidFill>
                  <a:schemeClr val="bg2"/>
                </a:solidFill>
                <a:latin typeface="Consolas"/>
                <a:ea typeface="Consolas"/>
                <a:cs typeface="Consolas"/>
                <a:sym typeface="Consolas"/>
              </a:rPr>
              <a:t> </a:t>
            </a:r>
            <a:r>
              <a:rPr lang="it-IT" sz="2000" b="1" dirty="0" err="1">
                <a:solidFill>
                  <a:schemeClr val="bg2"/>
                </a:solidFill>
                <a:latin typeface="Consolas"/>
                <a:ea typeface="Consolas"/>
                <a:cs typeface="Consolas"/>
                <a:sym typeface="Consolas"/>
              </a:rPr>
              <a:t>programm</a:t>
            </a:r>
            <a:r>
              <a:rPr lang="it-IT" sz="2000" b="1" dirty="0">
                <a:solidFill>
                  <a:schemeClr val="bg2"/>
                </a:solidFill>
                <a:latin typeface="Consolas"/>
                <a:ea typeface="Consolas"/>
                <a:cs typeface="Consolas"/>
                <a:sym typeface="Consolas"/>
              </a:rPr>
              <a:t> can access </a:t>
            </a:r>
            <a:r>
              <a:rPr lang="it-IT" sz="2000" b="1" dirty="0" err="1">
                <a:solidFill>
                  <a:schemeClr val="bg2"/>
                </a:solidFill>
                <a:latin typeface="Consolas"/>
                <a:ea typeface="Consolas"/>
                <a:cs typeface="Consolas"/>
                <a:sym typeface="Consolas"/>
              </a:rPr>
              <a:t>only</a:t>
            </a:r>
            <a:r>
              <a:rPr lang="it-IT" sz="2000" b="1" dirty="0">
                <a:solidFill>
                  <a:schemeClr val="bg2"/>
                </a:solidFill>
                <a:latin typeface="Consolas"/>
                <a:ea typeface="Consolas"/>
                <a:cs typeface="Consolas"/>
                <a:sym typeface="Consolas"/>
              </a:rPr>
              <a:t> the </a:t>
            </a:r>
            <a:r>
              <a:rPr lang="it-IT" sz="2000" b="1" dirty="0" err="1">
                <a:solidFill>
                  <a:schemeClr val="bg2"/>
                </a:solidFill>
                <a:latin typeface="Consolas"/>
                <a:ea typeface="Consolas"/>
                <a:cs typeface="Consolas"/>
                <a:sym typeface="Consolas"/>
              </a:rPr>
              <a:t>methods</a:t>
            </a:r>
            <a:r>
              <a:rPr lang="it-IT" sz="2000" b="1" dirty="0">
                <a:solidFill>
                  <a:schemeClr val="bg2"/>
                </a:solidFill>
                <a:latin typeface="Consolas"/>
                <a:ea typeface="Consolas"/>
                <a:cs typeface="Consolas"/>
                <a:sym typeface="Consolas"/>
              </a:rPr>
              <a:t>/</a:t>
            </a:r>
            <a:r>
              <a:rPr lang="it-IT" sz="2000" b="1" dirty="0" err="1">
                <a:solidFill>
                  <a:schemeClr val="bg2"/>
                </a:solidFill>
                <a:latin typeface="Consolas"/>
                <a:ea typeface="Consolas"/>
                <a:cs typeface="Consolas"/>
                <a:sym typeface="Consolas"/>
              </a:rPr>
              <a:t>function</a:t>
            </a:r>
            <a:r>
              <a:rPr lang="it-IT" sz="2000" b="1" dirty="0">
                <a:solidFill>
                  <a:schemeClr val="bg2"/>
                </a:solidFill>
                <a:latin typeface="Consolas"/>
                <a:ea typeface="Consolas"/>
                <a:cs typeface="Consolas"/>
                <a:sym typeface="Consolas"/>
              </a:rPr>
              <a:t> inside the public </a:t>
            </a:r>
            <a:r>
              <a:rPr lang="it-IT" sz="2000" b="1" dirty="0" err="1">
                <a:solidFill>
                  <a:schemeClr val="bg2"/>
                </a:solidFill>
                <a:latin typeface="Consolas"/>
                <a:ea typeface="Consolas"/>
                <a:cs typeface="Consolas"/>
                <a:sym typeface="Consolas"/>
              </a:rPr>
              <a:t>section</a:t>
            </a:r>
            <a:r>
              <a:rPr lang="it-IT" sz="2000" b="1" dirty="0">
                <a:solidFill>
                  <a:schemeClr val="bg2"/>
                </a:solidFill>
                <a:latin typeface="Consolas"/>
                <a:ea typeface="Consolas"/>
                <a:cs typeface="Consolas"/>
                <a:sym typeface="Consolas"/>
              </a:rPr>
              <a:t>.</a:t>
            </a:r>
          </a:p>
        </p:txBody>
      </p:sp>
      <p:pic>
        <p:nvPicPr>
          <p:cNvPr id="4" name="Immagine 3" descr="Immagine che contiene testo, schermata, software&#10;&#10;Il contenuto generato dall'IA potrebbe non essere corretto.">
            <a:extLst>
              <a:ext uri="{FF2B5EF4-FFF2-40B4-BE49-F238E27FC236}">
                <a16:creationId xmlns:a16="http://schemas.microsoft.com/office/drawing/2014/main" id="{A54387E1-0913-D636-37ED-B2B3CFC45C5E}"/>
              </a:ext>
            </a:extLst>
          </p:cNvPr>
          <p:cNvPicPr>
            <a:picLocks noChangeAspect="1"/>
          </p:cNvPicPr>
          <p:nvPr/>
        </p:nvPicPr>
        <p:blipFill>
          <a:blip r:embed="rId4"/>
          <a:stretch>
            <a:fillRect/>
          </a:stretch>
        </p:blipFill>
        <p:spPr>
          <a:xfrm>
            <a:off x="1557924" y="1026325"/>
            <a:ext cx="6028152" cy="1715878"/>
          </a:xfrm>
          <a:prstGeom prst="rect">
            <a:avLst/>
          </a:prstGeom>
        </p:spPr>
      </p:pic>
    </p:spTree>
    <p:extLst>
      <p:ext uri="{BB962C8B-B14F-4D97-AF65-F5344CB8AC3E}">
        <p14:creationId xmlns:p14="http://schemas.microsoft.com/office/powerpoint/2010/main" val="218734014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283">
          <a:extLst>
            <a:ext uri="{FF2B5EF4-FFF2-40B4-BE49-F238E27FC236}">
              <a16:creationId xmlns:a16="http://schemas.microsoft.com/office/drawing/2014/main" id="{5E79663D-F405-11A8-4272-774F8DD7A35A}"/>
            </a:ext>
          </a:extLst>
        </p:cNvPr>
        <p:cNvGrpSpPr/>
        <p:nvPr/>
      </p:nvGrpSpPr>
      <p:grpSpPr>
        <a:xfrm>
          <a:off x="0" y="0"/>
          <a:ext cx="0" cy="0"/>
          <a:chOff x="0" y="0"/>
          <a:chExt cx="0" cy="0"/>
        </a:xfrm>
      </p:grpSpPr>
      <p:sp>
        <p:nvSpPr>
          <p:cNvPr id="284" name="Google Shape;284;p30">
            <a:extLst>
              <a:ext uri="{FF2B5EF4-FFF2-40B4-BE49-F238E27FC236}">
                <a16:creationId xmlns:a16="http://schemas.microsoft.com/office/drawing/2014/main" id="{4A1E2F0D-CE48-7A11-C581-08277C9FB0B0}"/>
              </a:ext>
            </a:extLst>
          </p:cNvPr>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p:txBody>
      </p:sp>
      <p:sp>
        <p:nvSpPr>
          <p:cNvPr id="285" name="Google Shape;285;p30">
            <a:extLst>
              <a:ext uri="{FF2B5EF4-FFF2-40B4-BE49-F238E27FC236}">
                <a16:creationId xmlns:a16="http://schemas.microsoft.com/office/drawing/2014/main" id="{56026788-CAA8-4612-F642-6ED31C715FDA}"/>
              </a:ext>
            </a:extLst>
          </p:cNvPr>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pic>
        <p:nvPicPr>
          <p:cNvPr id="286" name="Google Shape;286;p30" title="ChatGPT Image 26 apr 2025, 11_27_57.png">
            <a:extLst>
              <a:ext uri="{FF2B5EF4-FFF2-40B4-BE49-F238E27FC236}">
                <a16:creationId xmlns:a16="http://schemas.microsoft.com/office/drawing/2014/main" id="{20C83AF3-186F-3611-9B1B-DFA67CD2B6DA}"/>
              </a:ext>
            </a:extLst>
          </p:cNvPr>
          <p:cNvPicPr preferRelativeResize="0"/>
          <p:nvPr/>
        </p:nvPicPr>
        <p:blipFill rotWithShape="1">
          <a:blip r:embed="rId3">
            <a:alphaModFix/>
          </a:blip>
          <a:srcRect r="26713"/>
          <a:stretch/>
        </p:blipFill>
        <p:spPr>
          <a:xfrm>
            <a:off x="0" y="0"/>
            <a:ext cx="5654250" cy="5143501"/>
          </a:xfrm>
          <a:prstGeom prst="rect">
            <a:avLst/>
          </a:prstGeom>
          <a:noFill/>
          <a:ln>
            <a:noFill/>
          </a:ln>
        </p:spPr>
      </p:pic>
      <p:pic>
        <p:nvPicPr>
          <p:cNvPr id="287" name="Google Shape;287;p30" title="ChatGPT Image 26 apr 2025, 11_27_57.png">
            <a:extLst>
              <a:ext uri="{FF2B5EF4-FFF2-40B4-BE49-F238E27FC236}">
                <a16:creationId xmlns:a16="http://schemas.microsoft.com/office/drawing/2014/main" id="{25C19AD6-EB8F-B9C6-8691-AC012524771D}"/>
              </a:ext>
            </a:extLst>
          </p:cNvPr>
          <p:cNvPicPr preferRelativeResize="0"/>
          <p:nvPr/>
        </p:nvPicPr>
        <p:blipFill rotWithShape="1">
          <a:blip r:embed="rId3">
            <a:alphaModFix/>
          </a:blip>
          <a:srcRect l="72171"/>
          <a:stretch/>
        </p:blipFill>
        <p:spPr>
          <a:xfrm>
            <a:off x="6996976" y="0"/>
            <a:ext cx="2147025" cy="5143501"/>
          </a:xfrm>
          <a:prstGeom prst="rect">
            <a:avLst/>
          </a:prstGeom>
          <a:noFill/>
          <a:ln>
            <a:noFill/>
          </a:ln>
        </p:spPr>
      </p:pic>
      <p:pic>
        <p:nvPicPr>
          <p:cNvPr id="288" name="Google Shape;288;p30" title="ChatGPT Image 26 apr 2025, 11_27_57.png">
            <a:extLst>
              <a:ext uri="{FF2B5EF4-FFF2-40B4-BE49-F238E27FC236}">
                <a16:creationId xmlns:a16="http://schemas.microsoft.com/office/drawing/2014/main" id="{535ACE40-4B50-9ACC-06EA-10DB1DAA2642}"/>
              </a:ext>
            </a:extLst>
          </p:cNvPr>
          <p:cNvPicPr preferRelativeResize="0"/>
          <p:nvPr/>
        </p:nvPicPr>
        <p:blipFill rotWithShape="1">
          <a:blip r:embed="rId3">
            <a:alphaModFix/>
          </a:blip>
          <a:srcRect l="62189" r="26582"/>
          <a:stretch/>
        </p:blipFill>
        <p:spPr>
          <a:xfrm>
            <a:off x="5459325" y="0"/>
            <a:ext cx="1624274" cy="5143501"/>
          </a:xfrm>
          <a:prstGeom prst="rect">
            <a:avLst/>
          </a:prstGeom>
          <a:noFill/>
          <a:ln>
            <a:noFill/>
          </a:ln>
        </p:spPr>
      </p:pic>
      <p:pic>
        <p:nvPicPr>
          <p:cNvPr id="289" name="Google Shape;289;p30" title="ChatGPT Image 26 apr 2025, 11_27_57.png">
            <a:extLst>
              <a:ext uri="{FF2B5EF4-FFF2-40B4-BE49-F238E27FC236}">
                <a16:creationId xmlns:a16="http://schemas.microsoft.com/office/drawing/2014/main" id="{1518704F-5DB7-AFD0-C215-0FABABBF86E0}"/>
              </a:ext>
            </a:extLst>
          </p:cNvPr>
          <p:cNvPicPr preferRelativeResize="0"/>
          <p:nvPr/>
        </p:nvPicPr>
        <p:blipFill rotWithShape="1">
          <a:blip r:embed="rId3">
            <a:alphaModFix/>
          </a:blip>
          <a:srcRect l="62189" r="26582"/>
          <a:stretch/>
        </p:blipFill>
        <p:spPr>
          <a:xfrm>
            <a:off x="272146" y="0"/>
            <a:ext cx="6685275" cy="5143501"/>
          </a:xfrm>
          <a:prstGeom prst="rect">
            <a:avLst/>
          </a:prstGeom>
          <a:noFill/>
          <a:ln>
            <a:noFill/>
          </a:ln>
        </p:spPr>
      </p:pic>
      <p:sp>
        <p:nvSpPr>
          <p:cNvPr id="290" name="Google Shape;290;p30">
            <a:extLst>
              <a:ext uri="{FF2B5EF4-FFF2-40B4-BE49-F238E27FC236}">
                <a16:creationId xmlns:a16="http://schemas.microsoft.com/office/drawing/2014/main" id="{E7D25021-634C-44EB-6C0F-C6D08B4A7B39}"/>
              </a:ext>
            </a:extLst>
          </p:cNvPr>
          <p:cNvSpPr txBox="1"/>
          <p:nvPr/>
        </p:nvSpPr>
        <p:spPr>
          <a:xfrm>
            <a:off x="369075" y="55225"/>
            <a:ext cx="6491400" cy="97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5500" b="1">
                <a:solidFill>
                  <a:srgbClr val="EAD9B4"/>
                </a:solidFill>
                <a:latin typeface="Antonio"/>
                <a:ea typeface="Antonio"/>
                <a:cs typeface="Antonio"/>
                <a:sym typeface="Antonio"/>
              </a:rPr>
              <a:t>Ex1.2: Simple Node</a:t>
            </a:r>
            <a:endParaRPr sz="5500" b="1">
              <a:solidFill>
                <a:srgbClr val="EAD9B4"/>
              </a:solidFill>
              <a:latin typeface="Antonio"/>
              <a:ea typeface="Antonio"/>
              <a:cs typeface="Antonio"/>
              <a:sym typeface="Antonio"/>
            </a:endParaRPr>
          </a:p>
        </p:txBody>
      </p:sp>
      <p:sp>
        <p:nvSpPr>
          <p:cNvPr id="291" name="Google Shape;291;p30">
            <a:extLst>
              <a:ext uri="{FF2B5EF4-FFF2-40B4-BE49-F238E27FC236}">
                <a16:creationId xmlns:a16="http://schemas.microsoft.com/office/drawing/2014/main" id="{B47B1480-5E01-544E-BC80-12462F8CC093}"/>
              </a:ext>
            </a:extLst>
          </p:cNvPr>
          <p:cNvSpPr txBox="1"/>
          <p:nvPr/>
        </p:nvSpPr>
        <p:spPr>
          <a:xfrm>
            <a:off x="310760" y="2863486"/>
            <a:ext cx="8081953" cy="141574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it-IT" sz="2000" b="1" dirty="0" err="1">
                <a:solidFill>
                  <a:schemeClr val="bg2"/>
                </a:solidFill>
                <a:latin typeface="Consolas"/>
                <a:ea typeface="Consolas"/>
                <a:cs typeface="Consolas"/>
                <a:sym typeface="Consolas"/>
              </a:rPr>
              <a:t>Then</a:t>
            </a:r>
            <a:r>
              <a:rPr lang="it-IT" sz="2000" b="1" dirty="0">
                <a:solidFill>
                  <a:schemeClr val="bg2"/>
                </a:solidFill>
                <a:latin typeface="Consolas"/>
                <a:ea typeface="Consolas"/>
                <a:cs typeface="Consolas"/>
                <a:sym typeface="Consolas"/>
              </a:rPr>
              <a:t>, </a:t>
            </a:r>
            <a:r>
              <a:rPr lang="it-IT" sz="2000" b="1" dirty="0" err="1">
                <a:solidFill>
                  <a:schemeClr val="bg2"/>
                </a:solidFill>
                <a:latin typeface="Consolas"/>
                <a:ea typeface="Consolas"/>
                <a:cs typeface="Consolas"/>
                <a:sym typeface="Consolas"/>
              </a:rPr>
              <a:t>we</a:t>
            </a:r>
            <a:r>
              <a:rPr lang="it-IT" sz="2000" b="1" dirty="0">
                <a:solidFill>
                  <a:schemeClr val="bg2"/>
                </a:solidFill>
                <a:latin typeface="Consolas"/>
                <a:ea typeface="Consolas"/>
                <a:cs typeface="Consolas"/>
                <a:sym typeface="Consolas"/>
              </a:rPr>
              <a:t> </a:t>
            </a:r>
            <a:r>
              <a:rPr lang="it-IT" sz="2000" b="1" dirty="0" err="1">
                <a:solidFill>
                  <a:schemeClr val="bg2"/>
                </a:solidFill>
                <a:latin typeface="Consolas"/>
                <a:ea typeface="Consolas"/>
                <a:cs typeface="Consolas"/>
                <a:sym typeface="Consolas"/>
              </a:rPr>
              <a:t>have</a:t>
            </a:r>
            <a:r>
              <a:rPr lang="it-IT" sz="2000" b="1" dirty="0">
                <a:solidFill>
                  <a:schemeClr val="bg2"/>
                </a:solidFill>
                <a:latin typeface="Consolas"/>
                <a:ea typeface="Consolas"/>
                <a:cs typeface="Consolas"/>
                <a:sym typeface="Consolas"/>
              </a:rPr>
              <a:t> the publisher </a:t>
            </a:r>
            <a:r>
              <a:rPr lang="it-IT" sz="2000" b="1" dirty="0" err="1">
                <a:solidFill>
                  <a:schemeClr val="bg2"/>
                </a:solidFill>
                <a:latin typeface="Consolas"/>
                <a:ea typeface="Consolas"/>
                <a:cs typeface="Consolas"/>
                <a:sym typeface="Consolas"/>
              </a:rPr>
              <a:t>creation</a:t>
            </a:r>
            <a:r>
              <a:rPr lang="it-IT" sz="2000" b="1" dirty="0">
                <a:solidFill>
                  <a:schemeClr val="bg2"/>
                </a:solidFill>
                <a:latin typeface="Consolas"/>
                <a:ea typeface="Consolas"/>
                <a:cs typeface="Consolas"/>
                <a:sym typeface="Consolas"/>
              </a:rPr>
              <a:t>. The </a:t>
            </a:r>
            <a:r>
              <a:rPr lang="it-IT" sz="2000" b="1" dirty="0" err="1">
                <a:solidFill>
                  <a:schemeClr val="bg2"/>
                </a:solidFill>
                <a:latin typeface="Consolas"/>
                <a:ea typeface="Consolas"/>
                <a:cs typeface="Consolas"/>
                <a:sym typeface="Consolas"/>
              </a:rPr>
              <a:t>necessary</a:t>
            </a:r>
            <a:r>
              <a:rPr lang="it-IT" sz="2000" b="1" dirty="0">
                <a:solidFill>
                  <a:schemeClr val="bg2"/>
                </a:solidFill>
                <a:latin typeface="Consolas"/>
                <a:ea typeface="Consolas"/>
                <a:cs typeface="Consolas"/>
                <a:sym typeface="Consolas"/>
              </a:rPr>
              <a:t> </a:t>
            </a:r>
            <a:r>
              <a:rPr lang="it-IT" sz="2000" b="1" dirty="0" err="1">
                <a:solidFill>
                  <a:schemeClr val="bg2"/>
                </a:solidFill>
                <a:latin typeface="Consolas"/>
                <a:ea typeface="Consolas"/>
                <a:cs typeface="Consolas"/>
                <a:sym typeface="Consolas"/>
              </a:rPr>
              <a:t>parameters</a:t>
            </a:r>
            <a:r>
              <a:rPr lang="it-IT" sz="2000" b="1" dirty="0">
                <a:solidFill>
                  <a:schemeClr val="bg2"/>
                </a:solidFill>
                <a:latin typeface="Consolas"/>
                <a:ea typeface="Consolas"/>
                <a:cs typeface="Consolas"/>
                <a:sym typeface="Consolas"/>
              </a:rPr>
              <a:t> </a:t>
            </a:r>
            <a:r>
              <a:rPr lang="it-IT" sz="2000" b="1" dirty="0" err="1">
                <a:solidFill>
                  <a:schemeClr val="bg2"/>
                </a:solidFill>
                <a:latin typeface="Consolas"/>
                <a:ea typeface="Consolas"/>
                <a:cs typeface="Consolas"/>
                <a:sym typeface="Consolas"/>
              </a:rPr>
              <a:t>that</a:t>
            </a:r>
            <a:r>
              <a:rPr lang="it-IT" sz="2000" b="1" dirty="0">
                <a:solidFill>
                  <a:schemeClr val="bg2"/>
                </a:solidFill>
                <a:latin typeface="Consolas"/>
                <a:ea typeface="Consolas"/>
                <a:cs typeface="Consolas"/>
                <a:sym typeface="Consolas"/>
              </a:rPr>
              <a:t> </a:t>
            </a:r>
            <a:r>
              <a:rPr lang="it-IT" sz="2000" b="1" dirty="0" err="1">
                <a:solidFill>
                  <a:schemeClr val="bg2"/>
                </a:solidFill>
                <a:latin typeface="Consolas"/>
                <a:ea typeface="Consolas"/>
                <a:cs typeface="Consolas"/>
                <a:sym typeface="Consolas"/>
              </a:rPr>
              <a:t>we</a:t>
            </a:r>
            <a:r>
              <a:rPr lang="it-IT" sz="2000" b="1" dirty="0">
                <a:solidFill>
                  <a:schemeClr val="bg2"/>
                </a:solidFill>
                <a:latin typeface="Consolas"/>
                <a:ea typeface="Consolas"/>
                <a:cs typeface="Consolas"/>
                <a:sym typeface="Consolas"/>
              </a:rPr>
              <a:t> </a:t>
            </a:r>
            <a:r>
              <a:rPr lang="it-IT" sz="2000" b="1" dirty="0" err="1">
                <a:solidFill>
                  <a:schemeClr val="bg2"/>
                </a:solidFill>
                <a:latin typeface="Consolas"/>
                <a:ea typeface="Consolas"/>
                <a:cs typeface="Consolas"/>
                <a:sym typeface="Consolas"/>
              </a:rPr>
              <a:t>have</a:t>
            </a:r>
            <a:r>
              <a:rPr lang="it-IT" sz="2000" b="1" dirty="0">
                <a:solidFill>
                  <a:schemeClr val="bg2"/>
                </a:solidFill>
                <a:latin typeface="Consolas"/>
                <a:ea typeface="Consolas"/>
                <a:cs typeface="Consolas"/>
                <a:sym typeface="Consolas"/>
              </a:rPr>
              <a:t> to set are:</a:t>
            </a:r>
          </a:p>
          <a:p>
            <a:pPr marL="342900" lvl="0" indent="-342900" algn="l" rtl="0">
              <a:spcBef>
                <a:spcPts val="0"/>
              </a:spcBef>
              <a:spcAft>
                <a:spcPts val="0"/>
              </a:spcAft>
              <a:buFontTx/>
              <a:buChar char="-"/>
            </a:pPr>
            <a:r>
              <a:rPr lang="it-IT" sz="2000" b="1" dirty="0" err="1">
                <a:solidFill>
                  <a:schemeClr val="bg2"/>
                </a:solidFill>
                <a:latin typeface="Consolas"/>
                <a:ea typeface="Consolas"/>
                <a:cs typeface="Consolas"/>
                <a:sym typeface="Consolas"/>
              </a:rPr>
              <a:t>Type</a:t>
            </a:r>
            <a:r>
              <a:rPr lang="it-IT" sz="2000" b="1" dirty="0">
                <a:solidFill>
                  <a:schemeClr val="bg2"/>
                </a:solidFill>
                <a:latin typeface="Consolas"/>
                <a:ea typeface="Consolas"/>
                <a:cs typeface="Consolas"/>
                <a:sym typeface="Consolas"/>
              </a:rPr>
              <a:t> of </a:t>
            </a:r>
            <a:r>
              <a:rPr lang="it-IT" sz="2000" b="1" dirty="0" err="1">
                <a:solidFill>
                  <a:schemeClr val="bg2"/>
                </a:solidFill>
                <a:latin typeface="Consolas"/>
                <a:ea typeface="Consolas"/>
                <a:cs typeface="Consolas"/>
                <a:sym typeface="Consolas"/>
              </a:rPr>
              <a:t>message</a:t>
            </a:r>
            <a:endParaRPr lang="it-IT" sz="2000" b="1" dirty="0">
              <a:solidFill>
                <a:schemeClr val="bg2"/>
              </a:solidFill>
              <a:latin typeface="Consolas"/>
              <a:ea typeface="Consolas"/>
              <a:cs typeface="Consolas"/>
              <a:sym typeface="Consolas"/>
            </a:endParaRPr>
          </a:p>
          <a:p>
            <a:pPr marL="342900" lvl="0" indent="-342900" algn="l" rtl="0">
              <a:spcBef>
                <a:spcPts val="0"/>
              </a:spcBef>
              <a:spcAft>
                <a:spcPts val="0"/>
              </a:spcAft>
              <a:buFontTx/>
              <a:buChar char="-"/>
            </a:pPr>
            <a:r>
              <a:rPr lang="it-IT" sz="2000" b="1" dirty="0">
                <a:solidFill>
                  <a:schemeClr val="bg2"/>
                </a:solidFill>
                <a:latin typeface="Consolas"/>
                <a:ea typeface="Consolas"/>
                <a:cs typeface="Consolas"/>
                <a:sym typeface="Consolas"/>
              </a:rPr>
              <a:t>Topic </a:t>
            </a:r>
          </a:p>
        </p:txBody>
      </p:sp>
      <p:pic>
        <p:nvPicPr>
          <p:cNvPr id="4" name="Immagine 3" descr="Immagine che contiene testo, schermata, software&#10;&#10;Il contenuto generato dall'IA potrebbe non essere corretto.">
            <a:extLst>
              <a:ext uri="{FF2B5EF4-FFF2-40B4-BE49-F238E27FC236}">
                <a16:creationId xmlns:a16="http://schemas.microsoft.com/office/drawing/2014/main" id="{B2F40D45-9281-8686-7C79-F9857DA58FC6}"/>
              </a:ext>
            </a:extLst>
          </p:cNvPr>
          <p:cNvPicPr>
            <a:picLocks noChangeAspect="1"/>
          </p:cNvPicPr>
          <p:nvPr/>
        </p:nvPicPr>
        <p:blipFill>
          <a:blip r:embed="rId4"/>
          <a:stretch>
            <a:fillRect/>
          </a:stretch>
        </p:blipFill>
        <p:spPr>
          <a:xfrm>
            <a:off x="1557924" y="1026325"/>
            <a:ext cx="6028152" cy="1715878"/>
          </a:xfrm>
          <a:prstGeom prst="rect">
            <a:avLst/>
          </a:prstGeom>
        </p:spPr>
      </p:pic>
    </p:spTree>
    <p:extLst>
      <p:ext uri="{BB962C8B-B14F-4D97-AF65-F5344CB8AC3E}">
        <p14:creationId xmlns:p14="http://schemas.microsoft.com/office/powerpoint/2010/main" val="427489426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283">
          <a:extLst>
            <a:ext uri="{FF2B5EF4-FFF2-40B4-BE49-F238E27FC236}">
              <a16:creationId xmlns:a16="http://schemas.microsoft.com/office/drawing/2014/main" id="{9798C669-07C3-4491-B74F-81506EB62A2B}"/>
            </a:ext>
          </a:extLst>
        </p:cNvPr>
        <p:cNvGrpSpPr/>
        <p:nvPr/>
      </p:nvGrpSpPr>
      <p:grpSpPr>
        <a:xfrm>
          <a:off x="0" y="0"/>
          <a:ext cx="0" cy="0"/>
          <a:chOff x="0" y="0"/>
          <a:chExt cx="0" cy="0"/>
        </a:xfrm>
      </p:grpSpPr>
      <p:sp>
        <p:nvSpPr>
          <p:cNvPr id="284" name="Google Shape;284;p30">
            <a:extLst>
              <a:ext uri="{FF2B5EF4-FFF2-40B4-BE49-F238E27FC236}">
                <a16:creationId xmlns:a16="http://schemas.microsoft.com/office/drawing/2014/main" id="{880177AA-208E-7D7D-F67E-D1E4DC4A253E}"/>
              </a:ext>
            </a:extLst>
          </p:cNvPr>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p:txBody>
      </p:sp>
      <p:sp>
        <p:nvSpPr>
          <p:cNvPr id="285" name="Google Shape;285;p30">
            <a:extLst>
              <a:ext uri="{FF2B5EF4-FFF2-40B4-BE49-F238E27FC236}">
                <a16:creationId xmlns:a16="http://schemas.microsoft.com/office/drawing/2014/main" id="{25359148-6001-40F0-FEB7-688613EA3046}"/>
              </a:ext>
            </a:extLst>
          </p:cNvPr>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pic>
        <p:nvPicPr>
          <p:cNvPr id="286" name="Google Shape;286;p30" title="ChatGPT Image 26 apr 2025, 11_27_57.png">
            <a:extLst>
              <a:ext uri="{FF2B5EF4-FFF2-40B4-BE49-F238E27FC236}">
                <a16:creationId xmlns:a16="http://schemas.microsoft.com/office/drawing/2014/main" id="{407964A7-07DE-4871-5993-B99A923C2B95}"/>
              </a:ext>
            </a:extLst>
          </p:cNvPr>
          <p:cNvPicPr preferRelativeResize="0"/>
          <p:nvPr/>
        </p:nvPicPr>
        <p:blipFill rotWithShape="1">
          <a:blip r:embed="rId3">
            <a:alphaModFix/>
          </a:blip>
          <a:srcRect r="26713"/>
          <a:stretch/>
        </p:blipFill>
        <p:spPr>
          <a:xfrm>
            <a:off x="0" y="0"/>
            <a:ext cx="5654250" cy="5143501"/>
          </a:xfrm>
          <a:prstGeom prst="rect">
            <a:avLst/>
          </a:prstGeom>
          <a:noFill/>
          <a:ln>
            <a:noFill/>
          </a:ln>
        </p:spPr>
      </p:pic>
      <p:pic>
        <p:nvPicPr>
          <p:cNvPr id="287" name="Google Shape;287;p30" title="ChatGPT Image 26 apr 2025, 11_27_57.png">
            <a:extLst>
              <a:ext uri="{FF2B5EF4-FFF2-40B4-BE49-F238E27FC236}">
                <a16:creationId xmlns:a16="http://schemas.microsoft.com/office/drawing/2014/main" id="{C03EE01F-33FA-46A8-BDCB-EA5293133458}"/>
              </a:ext>
            </a:extLst>
          </p:cNvPr>
          <p:cNvPicPr preferRelativeResize="0"/>
          <p:nvPr/>
        </p:nvPicPr>
        <p:blipFill rotWithShape="1">
          <a:blip r:embed="rId3">
            <a:alphaModFix/>
          </a:blip>
          <a:srcRect l="72171"/>
          <a:stretch/>
        </p:blipFill>
        <p:spPr>
          <a:xfrm>
            <a:off x="6996976" y="0"/>
            <a:ext cx="2147025" cy="5143501"/>
          </a:xfrm>
          <a:prstGeom prst="rect">
            <a:avLst/>
          </a:prstGeom>
          <a:noFill/>
          <a:ln>
            <a:noFill/>
          </a:ln>
        </p:spPr>
      </p:pic>
      <p:pic>
        <p:nvPicPr>
          <p:cNvPr id="288" name="Google Shape;288;p30" title="ChatGPT Image 26 apr 2025, 11_27_57.png">
            <a:extLst>
              <a:ext uri="{FF2B5EF4-FFF2-40B4-BE49-F238E27FC236}">
                <a16:creationId xmlns:a16="http://schemas.microsoft.com/office/drawing/2014/main" id="{87452EE7-3061-5CB1-DC66-EDFCA2F990B1}"/>
              </a:ext>
            </a:extLst>
          </p:cNvPr>
          <p:cNvPicPr preferRelativeResize="0"/>
          <p:nvPr/>
        </p:nvPicPr>
        <p:blipFill rotWithShape="1">
          <a:blip r:embed="rId3">
            <a:alphaModFix/>
          </a:blip>
          <a:srcRect l="62189" r="26582"/>
          <a:stretch/>
        </p:blipFill>
        <p:spPr>
          <a:xfrm>
            <a:off x="5459325" y="0"/>
            <a:ext cx="1624274" cy="5143501"/>
          </a:xfrm>
          <a:prstGeom prst="rect">
            <a:avLst/>
          </a:prstGeom>
          <a:noFill/>
          <a:ln>
            <a:noFill/>
          </a:ln>
        </p:spPr>
      </p:pic>
      <p:pic>
        <p:nvPicPr>
          <p:cNvPr id="289" name="Google Shape;289;p30" title="ChatGPT Image 26 apr 2025, 11_27_57.png">
            <a:extLst>
              <a:ext uri="{FF2B5EF4-FFF2-40B4-BE49-F238E27FC236}">
                <a16:creationId xmlns:a16="http://schemas.microsoft.com/office/drawing/2014/main" id="{72058EDD-6296-F2D5-781A-A20C1D53478F}"/>
              </a:ext>
            </a:extLst>
          </p:cNvPr>
          <p:cNvPicPr preferRelativeResize="0"/>
          <p:nvPr/>
        </p:nvPicPr>
        <p:blipFill rotWithShape="1">
          <a:blip r:embed="rId3">
            <a:alphaModFix/>
          </a:blip>
          <a:srcRect l="62189" r="26582"/>
          <a:stretch/>
        </p:blipFill>
        <p:spPr>
          <a:xfrm>
            <a:off x="272146" y="0"/>
            <a:ext cx="6685275" cy="5143501"/>
          </a:xfrm>
          <a:prstGeom prst="rect">
            <a:avLst/>
          </a:prstGeom>
          <a:noFill/>
          <a:ln>
            <a:noFill/>
          </a:ln>
        </p:spPr>
      </p:pic>
      <p:sp>
        <p:nvSpPr>
          <p:cNvPr id="290" name="Google Shape;290;p30">
            <a:extLst>
              <a:ext uri="{FF2B5EF4-FFF2-40B4-BE49-F238E27FC236}">
                <a16:creationId xmlns:a16="http://schemas.microsoft.com/office/drawing/2014/main" id="{F57509CA-C9B2-6AAE-B22E-C4123BF31407}"/>
              </a:ext>
            </a:extLst>
          </p:cNvPr>
          <p:cNvSpPr txBox="1"/>
          <p:nvPr/>
        </p:nvSpPr>
        <p:spPr>
          <a:xfrm>
            <a:off x="369075" y="55225"/>
            <a:ext cx="6491400" cy="97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5500" b="1">
                <a:solidFill>
                  <a:srgbClr val="EAD9B4"/>
                </a:solidFill>
                <a:latin typeface="Antonio"/>
                <a:ea typeface="Antonio"/>
                <a:cs typeface="Antonio"/>
                <a:sym typeface="Antonio"/>
              </a:rPr>
              <a:t>Ex1.2: Simple Node</a:t>
            </a:r>
            <a:endParaRPr sz="5500" b="1">
              <a:solidFill>
                <a:srgbClr val="EAD9B4"/>
              </a:solidFill>
              <a:latin typeface="Antonio"/>
              <a:ea typeface="Antonio"/>
              <a:cs typeface="Antonio"/>
              <a:sym typeface="Antonio"/>
            </a:endParaRPr>
          </a:p>
        </p:txBody>
      </p:sp>
      <p:sp>
        <p:nvSpPr>
          <p:cNvPr id="291" name="Google Shape;291;p30">
            <a:extLst>
              <a:ext uri="{FF2B5EF4-FFF2-40B4-BE49-F238E27FC236}">
                <a16:creationId xmlns:a16="http://schemas.microsoft.com/office/drawing/2014/main" id="{99C4E0B1-B710-3090-DCFB-57B1FAC850F7}"/>
              </a:ext>
            </a:extLst>
          </p:cNvPr>
          <p:cNvSpPr txBox="1"/>
          <p:nvPr/>
        </p:nvSpPr>
        <p:spPr>
          <a:xfrm>
            <a:off x="310760" y="2863486"/>
            <a:ext cx="8081953" cy="1107965"/>
          </a:xfrm>
          <a:prstGeom prst="rect">
            <a:avLst/>
          </a:prstGeom>
          <a:noFill/>
          <a:ln>
            <a:noFill/>
          </a:ln>
        </p:spPr>
        <p:txBody>
          <a:bodyPr spcFirstLastPara="1" wrap="square" lIns="91425" tIns="91425" rIns="91425" bIns="91425" anchor="t" anchorCtr="0">
            <a:spAutoFit/>
          </a:bodyPr>
          <a:lstStyle/>
          <a:p>
            <a:pPr marL="342900" lvl="0" indent="-342900" algn="l" rtl="0">
              <a:spcBef>
                <a:spcPts val="0"/>
              </a:spcBef>
              <a:spcAft>
                <a:spcPts val="0"/>
              </a:spcAft>
              <a:buFontTx/>
              <a:buChar char="-"/>
            </a:pPr>
            <a:r>
              <a:rPr lang="it-IT" sz="2000" b="1" dirty="0" err="1">
                <a:solidFill>
                  <a:schemeClr val="bg2"/>
                </a:solidFill>
                <a:latin typeface="Consolas"/>
                <a:ea typeface="Consolas"/>
                <a:cs typeface="Consolas"/>
                <a:sym typeface="Consolas"/>
              </a:rPr>
              <a:t>Type</a:t>
            </a:r>
            <a:r>
              <a:rPr lang="it-IT" sz="2000" b="1" dirty="0">
                <a:solidFill>
                  <a:schemeClr val="bg2"/>
                </a:solidFill>
                <a:latin typeface="Consolas"/>
                <a:ea typeface="Consolas"/>
                <a:cs typeface="Consolas"/>
                <a:sym typeface="Consolas"/>
              </a:rPr>
              <a:t> of </a:t>
            </a:r>
            <a:r>
              <a:rPr lang="it-IT" sz="2000" b="1" dirty="0" err="1">
                <a:solidFill>
                  <a:schemeClr val="bg2"/>
                </a:solidFill>
                <a:latin typeface="Consolas"/>
                <a:ea typeface="Consolas"/>
                <a:cs typeface="Consolas"/>
                <a:sym typeface="Consolas"/>
              </a:rPr>
              <a:t>message</a:t>
            </a:r>
            <a:r>
              <a:rPr lang="it-IT" sz="2000" b="1" dirty="0">
                <a:solidFill>
                  <a:schemeClr val="bg2"/>
                </a:solidFill>
                <a:latin typeface="Consolas"/>
                <a:ea typeface="Consolas"/>
                <a:cs typeface="Consolas"/>
                <a:sym typeface="Consolas"/>
              </a:rPr>
              <a:t>: in </a:t>
            </a:r>
            <a:r>
              <a:rPr lang="it-IT" sz="2000" b="1" dirty="0" err="1">
                <a:solidFill>
                  <a:schemeClr val="bg2"/>
                </a:solidFill>
                <a:latin typeface="Consolas"/>
                <a:ea typeface="Consolas"/>
                <a:cs typeface="Consolas"/>
                <a:sym typeface="Consolas"/>
              </a:rPr>
              <a:t>this</a:t>
            </a:r>
            <a:r>
              <a:rPr lang="it-IT" sz="2000" b="1" dirty="0">
                <a:solidFill>
                  <a:schemeClr val="bg2"/>
                </a:solidFill>
                <a:latin typeface="Consolas"/>
                <a:ea typeface="Consolas"/>
                <a:cs typeface="Consolas"/>
                <a:sym typeface="Consolas"/>
              </a:rPr>
              <a:t> case </a:t>
            </a:r>
            <a:r>
              <a:rPr lang="it-IT" sz="2000" b="1" dirty="0" err="1">
                <a:solidFill>
                  <a:schemeClr val="bg2"/>
                </a:solidFill>
                <a:latin typeface="Consolas"/>
                <a:ea typeface="Consolas"/>
                <a:cs typeface="Consolas"/>
                <a:sym typeface="Consolas"/>
              </a:rPr>
              <a:t>it’s</a:t>
            </a:r>
            <a:r>
              <a:rPr lang="it-IT" sz="2000" b="1" dirty="0">
                <a:solidFill>
                  <a:schemeClr val="bg2"/>
                </a:solidFill>
                <a:latin typeface="Consolas"/>
                <a:ea typeface="Consolas"/>
                <a:cs typeface="Consolas"/>
                <a:sym typeface="Consolas"/>
              </a:rPr>
              <a:t> a standard </a:t>
            </a:r>
            <a:r>
              <a:rPr lang="it-IT" sz="2000" b="1" dirty="0" err="1">
                <a:solidFill>
                  <a:schemeClr val="bg2"/>
                </a:solidFill>
                <a:latin typeface="Consolas"/>
                <a:ea typeface="Consolas"/>
                <a:cs typeface="Consolas"/>
                <a:sym typeface="Consolas"/>
              </a:rPr>
              <a:t>message</a:t>
            </a:r>
            <a:r>
              <a:rPr lang="it-IT" sz="2000" b="1" dirty="0">
                <a:solidFill>
                  <a:schemeClr val="bg2"/>
                </a:solidFill>
                <a:latin typeface="Consolas"/>
                <a:ea typeface="Consolas"/>
                <a:cs typeface="Consolas"/>
                <a:sym typeface="Consolas"/>
              </a:rPr>
              <a:t> of </a:t>
            </a:r>
            <a:r>
              <a:rPr lang="it-IT" sz="2000" b="1" dirty="0" err="1">
                <a:solidFill>
                  <a:schemeClr val="bg2"/>
                </a:solidFill>
                <a:latin typeface="Consolas"/>
                <a:ea typeface="Consolas"/>
                <a:cs typeface="Consolas"/>
                <a:sym typeface="Consolas"/>
              </a:rPr>
              <a:t>type</a:t>
            </a:r>
            <a:r>
              <a:rPr lang="it-IT" sz="2000" b="1" dirty="0">
                <a:solidFill>
                  <a:schemeClr val="bg2"/>
                </a:solidFill>
                <a:latin typeface="Consolas"/>
                <a:ea typeface="Consolas"/>
                <a:cs typeface="Consolas"/>
                <a:sym typeface="Consolas"/>
              </a:rPr>
              <a:t> </a:t>
            </a:r>
            <a:r>
              <a:rPr lang="it-IT" sz="2000" b="1" dirty="0" err="1">
                <a:solidFill>
                  <a:schemeClr val="bg2"/>
                </a:solidFill>
                <a:latin typeface="Consolas"/>
                <a:ea typeface="Consolas"/>
                <a:cs typeface="Consolas"/>
                <a:sym typeface="Consolas"/>
              </a:rPr>
              <a:t>String</a:t>
            </a:r>
            <a:r>
              <a:rPr lang="it-IT" sz="2000" b="1" dirty="0">
                <a:solidFill>
                  <a:schemeClr val="bg2"/>
                </a:solidFill>
                <a:latin typeface="Consolas"/>
                <a:ea typeface="Consolas"/>
                <a:cs typeface="Consolas"/>
                <a:sym typeface="Consolas"/>
              </a:rPr>
              <a:t> (so, some words)</a:t>
            </a:r>
          </a:p>
          <a:p>
            <a:pPr lvl="0" algn="l" rtl="0">
              <a:spcBef>
                <a:spcPts val="0"/>
              </a:spcBef>
              <a:spcAft>
                <a:spcPts val="0"/>
              </a:spcAft>
            </a:pPr>
            <a:r>
              <a:rPr lang="it-IT" sz="2000" b="1" dirty="0">
                <a:solidFill>
                  <a:schemeClr val="bg2"/>
                </a:solidFill>
                <a:latin typeface="Consolas"/>
                <a:ea typeface="Consolas"/>
                <a:cs typeface="Consolas"/>
                <a:sym typeface="Consolas"/>
              </a:rPr>
              <a:t>	 </a:t>
            </a:r>
            <a:r>
              <a:rPr lang="it-IT" sz="2000" b="1" dirty="0" err="1">
                <a:solidFill>
                  <a:schemeClr val="tx1"/>
                </a:solidFill>
                <a:latin typeface="Consolas"/>
                <a:ea typeface="Consolas"/>
                <a:cs typeface="Consolas"/>
                <a:sym typeface="Consolas"/>
              </a:rPr>
              <a:t>std_msgs</a:t>
            </a:r>
            <a:r>
              <a:rPr lang="it-IT" sz="2000" b="1" dirty="0">
                <a:solidFill>
                  <a:schemeClr val="tx1"/>
                </a:solidFill>
                <a:latin typeface="Consolas"/>
                <a:ea typeface="Consolas"/>
                <a:cs typeface="Consolas"/>
                <a:sym typeface="Consolas"/>
              </a:rPr>
              <a:t>::msg::</a:t>
            </a:r>
            <a:r>
              <a:rPr lang="it-IT" sz="2000" b="1" dirty="0" err="1">
                <a:solidFill>
                  <a:schemeClr val="tx1"/>
                </a:solidFill>
                <a:latin typeface="Consolas"/>
                <a:ea typeface="Consolas"/>
                <a:cs typeface="Consolas"/>
                <a:sym typeface="Consolas"/>
              </a:rPr>
              <a:t>String</a:t>
            </a:r>
            <a:endParaRPr lang="it-IT" sz="2000" b="1" dirty="0">
              <a:solidFill>
                <a:schemeClr val="tx1"/>
              </a:solidFill>
              <a:latin typeface="Consolas"/>
              <a:ea typeface="Consolas"/>
              <a:cs typeface="Consolas"/>
              <a:sym typeface="Consolas"/>
            </a:endParaRPr>
          </a:p>
        </p:txBody>
      </p:sp>
      <p:pic>
        <p:nvPicPr>
          <p:cNvPr id="4" name="Immagine 3" descr="Immagine che contiene testo, schermata, software&#10;&#10;Il contenuto generato dall'IA potrebbe non essere corretto.">
            <a:extLst>
              <a:ext uri="{FF2B5EF4-FFF2-40B4-BE49-F238E27FC236}">
                <a16:creationId xmlns:a16="http://schemas.microsoft.com/office/drawing/2014/main" id="{7EDE83AA-E426-C97C-E72C-966AC586325C}"/>
              </a:ext>
            </a:extLst>
          </p:cNvPr>
          <p:cNvPicPr>
            <a:picLocks noChangeAspect="1"/>
          </p:cNvPicPr>
          <p:nvPr/>
        </p:nvPicPr>
        <p:blipFill>
          <a:blip r:embed="rId4"/>
          <a:stretch>
            <a:fillRect/>
          </a:stretch>
        </p:blipFill>
        <p:spPr>
          <a:xfrm>
            <a:off x="1557924" y="1026325"/>
            <a:ext cx="6028152" cy="1715878"/>
          </a:xfrm>
          <a:prstGeom prst="rect">
            <a:avLst/>
          </a:prstGeom>
        </p:spPr>
      </p:pic>
    </p:spTree>
    <p:extLst>
      <p:ext uri="{BB962C8B-B14F-4D97-AF65-F5344CB8AC3E}">
        <p14:creationId xmlns:p14="http://schemas.microsoft.com/office/powerpoint/2010/main" val="283191323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283">
          <a:extLst>
            <a:ext uri="{FF2B5EF4-FFF2-40B4-BE49-F238E27FC236}">
              <a16:creationId xmlns:a16="http://schemas.microsoft.com/office/drawing/2014/main" id="{DC7F1D1D-60AE-DF60-B869-C24AE9CB03A1}"/>
            </a:ext>
          </a:extLst>
        </p:cNvPr>
        <p:cNvGrpSpPr/>
        <p:nvPr/>
      </p:nvGrpSpPr>
      <p:grpSpPr>
        <a:xfrm>
          <a:off x="0" y="0"/>
          <a:ext cx="0" cy="0"/>
          <a:chOff x="0" y="0"/>
          <a:chExt cx="0" cy="0"/>
        </a:xfrm>
      </p:grpSpPr>
      <p:sp>
        <p:nvSpPr>
          <p:cNvPr id="284" name="Google Shape;284;p30">
            <a:extLst>
              <a:ext uri="{FF2B5EF4-FFF2-40B4-BE49-F238E27FC236}">
                <a16:creationId xmlns:a16="http://schemas.microsoft.com/office/drawing/2014/main" id="{18B51074-9B4E-90CA-0F2B-9ACC1F8E2CD2}"/>
              </a:ext>
            </a:extLst>
          </p:cNvPr>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p:txBody>
      </p:sp>
      <p:sp>
        <p:nvSpPr>
          <p:cNvPr id="285" name="Google Shape;285;p30">
            <a:extLst>
              <a:ext uri="{FF2B5EF4-FFF2-40B4-BE49-F238E27FC236}">
                <a16:creationId xmlns:a16="http://schemas.microsoft.com/office/drawing/2014/main" id="{A69368CC-9979-D8EA-19CD-35DAD05DEAFC}"/>
              </a:ext>
            </a:extLst>
          </p:cNvPr>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pic>
        <p:nvPicPr>
          <p:cNvPr id="286" name="Google Shape;286;p30" title="ChatGPT Image 26 apr 2025, 11_27_57.png">
            <a:extLst>
              <a:ext uri="{FF2B5EF4-FFF2-40B4-BE49-F238E27FC236}">
                <a16:creationId xmlns:a16="http://schemas.microsoft.com/office/drawing/2014/main" id="{FB53966C-15A9-206C-F307-9DD5205D2AD0}"/>
              </a:ext>
            </a:extLst>
          </p:cNvPr>
          <p:cNvPicPr preferRelativeResize="0"/>
          <p:nvPr/>
        </p:nvPicPr>
        <p:blipFill rotWithShape="1">
          <a:blip r:embed="rId3">
            <a:alphaModFix/>
          </a:blip>
          <a:srcRect r="26713"/>
          <a:stretch/>
        </p:blipFill>
        <p:spPr>
          <a:xfrm>
            <a:off x="0" y="0"/>
            <a:ext cx="5654250" cy="5143501"/>
          </a:xfrm>
          <a:prstGeom prst="rect">
            <a:avLst/>
          </a:prstGeom>
          <a:noFill/>
          <a:ln>
            <a:noFill/>
          </a:ln>
        </p:spPr>
      </p:pic>
      <p:pic>
        <p:nvPicPr>
          <p:cNvPr id="287" name="Google Shape;287;p30" title="ChatGPT Image 26 apr 2025, 11_27_57.png">
            <a:extLst>
              <a:ext uri="{FF2B5EF4-FFF2-40B4-BE49-F238E27FC236}">
                <a16:creationId xmlns:a16="http://schemas.microsoft.com/office/drawing/2014/main" id="{11E04D8A-B329-1630-F196-828721E0D935}"/>
              </a:ext>
            </a:extLst>
          </p:cNvPr>
          <p:cNvPicPr preferRelativeResize="0"/>
          <p:nvPr/>
        </p:nvPicPr>
        <p:blipFill rotWithShape="1">
          <a:blip r:embed="rId3">
            <a:alphaModFix/>
          </a:blip>
          <a:srcRect l="72171"/>
          <a:stretch/>
        </p:blipFill>
        <p:spPr>
          <a:xfrm>
            <a:off x="6996976" y="0"/>
            <a:ext cx="2147025" cy="5143501"/>
          </a:xfrm>
          <a:prstGeom prst="rect">
            <a:avLst/>
          </a:prstGeom>
          <a:noFill/>
          <a:ln>
            <a:noFill/>
          </a:ln>
        </p:spPr>
      </p:pic>
      <p:pic>
        <p:nvPicPr>
          <p:cNvPr id="288" name="Google Shape;288;p30" title="ChatGPT Image 26 apr 2025, 11_27_57.png">
            <a:extLst>
              <a:ext uri="{FF2B5EF4-FFF2-40B4-BE49-F238E27FC236}">
                <a16:creationId xmlns:a16="http://schemas.microsoft.com/office/drawing/2014/main" id="{0C5583D9-D4A2-1AB3-96CF-AE3E3AE7967E}"/>
              </a:ext>
            </a:extLst>
          </p:cNvPr>
          <p:cNvPicPr preferRelativeResize="0"/>
          <p:nvPr/>
        </p:nvPicPr>
        <p:blipFill rotWithShape="1">
          <a:blip r:embed="rId3">
            <a:alphaModFix/>
          </a:blip>
          <a:srcRect l="62189" r="26582"/>
          <a:stretch/>
        </p:blipFill>
        <p:spPr>
          <a:xfrm>
            <a:off x="5459325" y="0"/>
            <a:ext cx="1624274" cy="5143501"/>
          </a:xfrm>
          <a:prstGeom prst="rect">
            <a:avLst/>
          </a:prstGeom>
          <a:noFill/>
          <a:ln>
            <a:noFill/>
          </a:ln>
        </p:spPr>
      </p:pic>
      <p:pic>
        <p:nvPicPr>
          <p:cNvPr id="289" name="Google Shape;289;p30" title="ChatGPT Image 26 apr 2025, 11_27_57.png">
            <a:extLst>
              <a:ext uri="{FF2B5EF4-FFF2-40B4-BE49-F238E27FC236}">
                <a16:creationId xmlns:a16="http://schemas.microsoft.com/office/drawing/2014/main" id="{A3A43B30-7FAF-2212-16BA-77CA46CCDD66}"/>
              </a:ext>
            </a:extLst>
          </p:cNvPr>
          <p:cNvPicPr preferRelativeResize="0"/>
          <p:nvPr/>
        </p:nvPicPr>
        <p:blipFill rotWithShape="1">
          <a:blip r:embed="rId3">
            <a:alphaModFix/>
          </a:blip>
          <a:srcRect l="62189" r="26582"/>
          <a:stretch/>
        </p:blipFill>
        <p:spPr>
          <a:xfrm>
            <a:off x="272146" y="0"/>
            <a:ext cx="6685275" cy="5143501"/>
          </a:xfrm>
          <a:prstGeom prst="rect">
            <a:avLst/>
          </a:prstGeom>
          <a:noFill/>
          <a:ln>
            <a:noFill/>
          </a:ln>
        </p:spPr>
      </p:pic>
      <p:sp>
        <p:nvSpPr>
          <p:cNvPr id="290" name="Google Shape;290;p30">
            <a:extLst>
              <a:ext uri="{FF2B5EF4-FFF2-40B4-BE49-F238E27FC236}">
                <a16:creationId xmlns:a16="http://schemas.microsoft.com/office/drawing/2014/main" id="{6E57D7A8-DC2D-B3EE-AC0B-C81F7B49E84E}"/>
              </a:ext>
            </a:extLst>
          </p:cNvPr>
          <p:cNvSpPr txBox="1"/>
          <p:nvPr/>
        </p:nvSpPr>
        <p:spPr>
          <a:xfrm>
            <a:off x="369075" y="55225"/>
            <a:ext cx="6491400" cy="97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5500" b="1">
                <a:solidFill>
                  <a:srgbClr val="EAD9B4"/>
                </a:solidFill>
                <a:latin typeface="Antonio"/>
                <a:ea typeface="Antonio"/>
                <a:cs typeface="Antonio"/>
                <a:sym typeface="Antonio"/>
              </a:rPr>
              <a:t>Ex1.2: Simple Node</a:t>
            </a:r>
            <a:endParaRPr sz="5500" b="1">
              <a:solidFill>
                <a:srgbClr val="EAD9B4"/>
              </a:solidFill>
              <a:latin typeface="Antonio"/>
              <a:ea typeface="Antonio"/>
              <a:cs typeface="Antonio"/>
              <a:sym typeface="Antonio"/>
            </a:endParaRPr>
          </a:p>
        </p:txBody>
      </p:sp>
      <p:sp>
        <p:nvSpPr>
          <p:cNvPr id="291" name="Google Shape;291;p30">
            <a:extLst>
              <a:ext uri="{FF2B5EF4-FFF2-40B4-BE49-F238E27FC236}">
                <a16:creationId xmlns:a16="http://schemas.microsoft.com/office/drawing/2014/main" id="{575F4938-F2AC-CAB2-6638-1E8B6FEA4070}"/>
              </a:ext>
            </a:extLst>
          </p:cNvPr>
          <p:cNvSpPr txBox="1"/>
          <p:nvPr/>
        </p:nvSpPr>
        <p:spPr>
          <a:xfrm>
            <a:off x="310760" y="2863486"/>
            <a:ext cx="8081953" cy="800189"/>
          </a:xfrm>
          <a:prstGeom prst="rect">
            <a:avLst/>
          </a:prstGeom>
          <a:noFill/>
          <a:ln>
            <a:noFill/>
          </a:ln>
        </p:spPr>
        <p:txBody>
          <a:bodyPr spcFirstLastPara="1" wrap="square" lIns="91425" tIns="91425" rIns="91425" bIns="91425" anchor="t" anchorCtr="0">
            <a:spAutoFit/>
          </a:bodyPr>
          <a:lstStyle/>
          <a:p>
            <a:pPr marL="342900" lvl="0" indent="-342900" algn="l" rtl="0">
              <a:spcBef>
                <a:spcPts val="0"/>
              </a:spcBef>
              <a:spcAft>
                <a:spcPts val="0"/>
              </a:spcAft>
              <a:buFontTx/>
              <a:buChar char="-"/>
            </a:pPr>
            <a:r>
              <a:rPr lang="it-IT" sz="2000" b="1" dirty="0">
                <a:solidFill>
                  <a:schemeClr val="bg2"/>
                </a:solidFill>
                <a:latin typeface="Consolas"/>
                <a:ea typeface="Consolas"/>
                <a:cs typeface="Consolas"/>
                <a:sym typeface="Consolas"/>
              </a:rPr>
              <a:t>Topic: the name of the </a:t>
            </a:r>
            <a:r>
              <a:rPr lang="it-IT" sz="2000" b="1" dirty="0" err="1">
                <a:solidFill>
                  <a:schemeClr val="bg2"/>
                </a:solidFill>
                <a:latin typeface="Consolas"/>
                <a:ea typeface="Consolas"/>
                <a:cs typeface="Consolas"/>
                <a:sym typeface="Consolas"/>
              </a:rPr>
              <a:t>channel</a:t>
            </a:r>
            <a:r>
              <a:rPr lang="it-IT" sz="2000" b="1" dirty="0">
                <a:solidFill>
                  <a:schemeClr val="bg2"/>
                </a:solidFill>
                <a:latin typeface="Consolas"/>
                <a:ea typeface="Consolas"/>
                <a:cs typeface="Consolas"/>
                <a:sym typeface="Consolas"/>
              </a:rPr>
              <a:t> in </a:t>
            </a:r>
            <a:r>
              <a:rPr lang="it-IT" sz="2000" b="1" dirty="0" err="1">
                <a:solidFill>
                  <a:schemeClr val="bg2"/>
                </a:solidFill>
                <a:latin typeface="Consolas"/>
                <a:ea typeface="Consolas"/>
                <a:cs typeface="Consolas"/>
                <a:sym typeface="Consolas"/>
              </a:rPr>
              <a:t>which</a:t>
            </a:r>
            <a:r>
              <a:rPr lang="it-IT" sz="2000" b="1" dirty="0">
                <a:solidFill>
                  <a:schemeClr val="bg2"/>
                </a:solidFill>
                <a:latin typeface="Consolas"/>
                <a:ea typeface="Consolas"/>
                <a:cs typeface="Consolas"/>
                <a:sym typeface="Consolas"/>
              </a:rPr>
              <a:t> </a:t>
            </a:r>
            <a:r>
              <a:rPr lang="it-IT" sz="2000" b="1" dirty="0" err="1">
                <a:solidFill>
                  <a:schemeClr val="bg2"/>
                </a:solidFill>
                <a:latin typeface="Consolas"/>
                <a:ea typeface="Consolas"/>
                <a:cs typeface="Consolas"/>
                <a:sym typeface="Consolas"/>
              </a:rPr>
              <a:t>we</a:t>
            </a:r>
            <a:r>
              <a:rPr lang="it-IT" sz="2000" b="1" dirty="0">
                <a:solidFill>
                  <a:schemeClr val="bg2"/>
                </a:solidFill>
                <a:latin typeface="Consolas"/>
                <a:ea typeface="Consolas"/>
                <a:cs typeface="Consolas"/>
                <a:sym typeface="Consolas"/>
              </a:rPr>
              <a:t> </a:t>
            </a:r>
            <a:r>
              <a:rPr lang="it-IT" sz="2000" b="1" dirty="0" err="1">
                <a:solidFill>
                  <a:schemeClr val="bg2"/>
                </a:solidFill>
                <a:latin typeface="Consolas"/>
                <a:ea typeface="Consolas"/>
                <a:cs typeface="Consolas"/>
                <a:sym typeface="Consolas"/>
              </a:rPr>
              <a:t>want</a:t>
            </a:r>
            <a:r>
              <a:rPr lang="it-IT" sz="2000" b="1" dirty="0">
                <a:solidFill>
                  <a:schemeClr val="bg2"/>
                </a:solidFill>
                <a:latin typeface="Consolas"/>
                <a:ea typeface="Consolas"/>
                <a:cs typeface="Consolas"/>
                <a:sym typeface="Consolas"/>
              </a:rPr>
              <a:t> to </a:t>
            </a:r>
            <a:r>
              <a:rPr lang="it-IT" sz="2000" b="1" dirty="0" err="1">
                <a:solidFill>
                  <a:schemeClr val="bg2"/>
                </a:solidFill>
                <a:latin typeface="Consolas"/>
                <a:ea typeface="Consolas"/>
                <a:cs typeface="Consolas"/>
                <a:sym typeface="Consolas"/>
              </a:rPr>
              <a:t>communicate</a:t>
            </a:r>
            <a:r>
              <a:rPr lang="it-IT" sz="2000" b="1" dirty="0">
                <a:solidFill>
                  <a:schemeClr val="bg2"/>
                </a:solidFill>
                <a:latin typeface="Consolas"/>
                <a:ea typeface="Consolas"/>
                <a:cs typeface="Consolas"/>
                <a:sym typeface="Consolas"/>
              </a:rPr>
              <a:t>. In </a:t>
            </a:r>
            <a:r>
              <a:rPr lang="it-IT" sz="2000" b="1" dirty="0" err="1">
                <a:solidFill>
                  <a:schemeClr val="bg2"/>
                </a:solidFill>
                <a:latin typeface="Consolas"/>
                <a:ea typeface="Consolas"/>
                <a:cs typeface="Consolas"/>
                <a:sym typeface="Consolas"/>
              </a:rPr>
              <a:t>this</a:t>
            </a:r>
            <a:r>
              <a:rPr lang="it-IT" sz="2000" b="1" dirty="0">
                <a:solidFill>
                  <a:schemeClr val="bg2"/>
                </a:solidFill>
                <a:latin typeface="Consolas"/>
                <a:ea typeface="Consolas"/>
                <a:cs typeface="Consolas"/>
                <a:sym typeface="Consolas"/>
              </a:rPr>
              <a:t> case </a:t>
            </a:r>
            <a:r>
              <a:rPr lang="it-IT" sz="2000" b="1" dirty="0" err="1">
                <a:solidFill>
                  <a:schemeClr val="bg2"/>
                </a:solidFill>
                <a:latin typeface="Consolas"/>
                <a:ea typeface="Consolas"/>
                <a:cs typeface="Consolas"/>
                <a:sym typeface="Consolas"/>
              </a:rPr>
              <a:t>it’s</a:t>
            </a:r>
            <a:r>
              <a:rPr lang="it-IT" sz="2000" b="1" dirty="0">
                <a:solidFill>
                  <a:schemeClr val="bg2"/>
                </a:solidFill>
                <a:latin typeface="Consolas"/>
                <a:ea typeface="Consolas"/>
                <a:cs typeface="Consolas"/>
                <a:sym typeface="Consolas"/>
              </a:rPr>
              <a:t> «chat»</a:t>
            </a:r>
            <a:endParaRPr lang="it-IT" sz="2000" b="1" dirty="0">
              <a:solidFill>
                <a:schemeClr val="tx1"/>
              </a:solidFill>
              <a:latin typeface="Consolas"/>
              <a:ea typeface="Consolas"/>
              <a:cs typeface="Consolas"/>
              <a:sym typeface="Consolas"/>
            </a:endParaRPr>
          </a:p>
        </p:txBody>
      </p:sp>
      <p:pic>
        <p:nvPicPr>
          <p:cNvPr id="4" name="Immagine 3" descr="Immagine che contiene testo, schermata, software&#10;&#10;Il contenuto generato dall'IA potrebbe non essere corretto.">
            <a:extLst>
              <a:ext uri="{FF2B5EF4-FFF2-40B4-BE49-F238E27FC236}">
                <a16:creationId xmlns:a16="http://schemas.microsoft.com/office/drawing/2014/main" id="{BCB1867B-4DF6-9061-89B8-33A4629E4207}"/>
              </a:ext>
            </a:extLst>
          </p:cNvPr>
          <p:cNvPicPr>
            <a:picLocks noChangeAspect="1"/>
          </p:cNvPicPr>
          <p:nvPr/>
        </p:nvPicPr>
        <p:blipFill>
          <a:blip r:embed="rId4"/>
          <a:stretch>
            <a:fillRect/>
          </a:stretch>
        </p:blipFill>
        <p:spPr>
          <a:xfrm>
            <a:off x="1557924" y="1026325"/>
            <a:ext cx="6028152" cy="1715878"/>
          </a:xfrm>
          <a:prstGeom prst="rect">
            <a:avLst/>
          </a:prstGeom>
        </p:spPr>
      </p:pic>
    </p:spTree>
    <p:extLst>
      <p:ext uri="{BB962C8B-B14F-4D97-AF65-F5344CB8AC3E}">
        <p14:creationId xmlns:p14="http://schemas.microsoft.com/office/powerpoint/2010/main" val="335397596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283">
          <a:extLst>
            <a:ext uri="{FF2B5EF4-FFF2-40B4-BE49-F238E27FC236}">
              <a16:creationId xmlns:a16="http://schemas.microsoft.com/office/drawing/2014/main" id="{10183B23-4A64-B47D-5DFF-C85B18F1CAF5}"/>
            </a:ext>
          </a:extLst>
        </p:cNvPr>
        <p:cNvGrpSpPr/>
        <p:nvPr/>
      </p:nvGrpSpPr>
      <p:grpSpPr>
        <a:xfrm>
          <a:off x="0" y="0"/>
          <a:ext cx="0" cy="0"/>
          <a:chOff x="0" y="0"/>
          <a:chExt cx="0" cy="0"/>
        </a:xfrm>
      </p:grpSpPr>
      <p:sp>
        <p:nvSpPr>
          <p:cNvPr id="284" name="Google Shape;284;p30">
            <a:extLst>
              <a:ext uri="{FF2B5EF4-FFF2-40B4-BE49-F238E27FC236}">
                <a16:creationId xmlns:a16="http://schemas.microsoft.com/office/drawing/2014/main" id="{AEFAFC67-62BB-A0B4-5DFA-794278D40696}"/>
              </a:ext>
            </a:extLst>
          </p:cNvPr>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p:txBody>
      </p:sp>
      <p:sp>
        <p:nvSpPr>
          <p:cNvPr id="285" name="Google Shape;285;p30">
            <a:extLst>
              <a:ext uri="{FF2B5EF4-FFF2-40B4-BE49-F238E27FC236}">
                <a16:creationId xmlns:a16="http://schemas.microsoft.com/office/drawing/2014/main" id="{A9DF61EA-570D-460F-4D4B-CCA147C4B51C}"/>
              </a:ext>
            </a:extLst>
          </p:cNvPr>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pic>
        <p:nvPicPr>
          <p:cNvPr id="286" name="Google Shape;286;p30" title="ChatGPT Image 26 apr 2025, 11_27_57.png">
            <a:extLst>
              <a:ext uri="{FF2B5EF4-FFF2-40B4-BE49-F238E27FC236}">
                <a16:creationId xmlns:a16="http://schemas.microsoft.com/office/drawing/2014/main" id="{173073C6-03BA-9178-63F4-E732C59FC548}"/>
              </a:ext>
            </a:extLst>
          </p:cNvPr>
          <p:cNvPicPr preferRelativeResize="0"/>
          <p:nvPr/>
        </p:nvPicPr>
        <p:blipFill rotWithShape="1">
          <a:blip r:embed="rId3">
            <a:alphaModFix/>
          </a:blip>
          <a:srcRect r="26713"/>
          <a:stretch/>
        </p:blipFill>
        <p:spPr>
          <a:xfrm>
            <a:off x="0" y="0"/>
            <a:ext cx="5654250" cy="5143501"/>
          </a:xfrm>
          <a:prstGeom prst="rect">
            <a:avLst/>
          </a:prstGeom>
          <a:noFill/>
          <a:ln>
            <a:noFill/>
          </a:ln>
        </p:spPr>
      </p:pic>
      <p:pic>
        <p:nvPicPr>
          <p:cNvPr id="287" name="Google Shape;287;p30" title="ChatGPT Image 26 apr 2025, 11_27_57.png">
            <a:extLst>
              <a:ext uri="{FF2B5EF4-FFF2-40B4-BE49-F238E27FC236}">
                <a16:creationId xmlns:a16="http://schemas.microsoft.com/office/drawing/2014/main" id="{CBFF8BF0-FEAE-36AE-9164-A67419E0691A}"/>
              </a:ext>
            </a:extLst>
          </p:cNvPr>
          <p:cNvPicPr preferRelativeResize="0"/>
          <p:nvPr/>
        </p:nvPicPr>
        <p:blipFill rotWithShape="1">
          <a:blip r:embed="rId3">
            <a:alphaModFix/>
          </a:blip>
          <a:srcRect l="72171"/>
          <a:stretch/>
        </p:blipFill>
        <p:spPr>
          <a:xfrm>
            <a:off x="6996976" y="0"/>
            <a:ext cx="2147025" cy="5143501"/>
          </a:xfrm>
          <a:prstGeom prst="rect">
            <a:avLst/>
          </a:prstGeom>
          <a:noFill/>
          <a:ln>
            <a:noFill/>
          </a:ln>
        </p:spPr>
      </p:pic>
      <p:pic>
        <p:nvPicPr>
          <p:cNvPr id="288" name="Google Shape;288;p30" title="ChatGPT Image 26 apr 2025, 11_27_57.png">
            <a:extLst>
              <a:ext uri="{FF2B5EF4-FFF2-40B4-BE49-F238E27FC236}">
                <a16:creationId xmlns:a16="http://schemas.microsoft.com/office/drawing/2014/main" id="{9C843ECE-287C-FFF3-497F-D1664F1548FC}"/>
              </a:ext>
            </a:extLst>
          </p:cNvPr>
          <p:cNvPicPr preferRelativeResize="0"/>
          <p:nvPr/>
        </p:nvPicPr>
        <p:blipFill rotWithShape="1">
          <a:blip r:embed="rId3">
            <a:alphaModFix/>
          </a:blip>
          <a:srcRect l="62189" r="26582"/>
          <a:stretch/>
        </p:blipFill>
        <p:spPr>
          <a:xfrm>
            <a:off x="5459325" y="0"/>
            <a:ext cx="1624274" cy="5143501"/>
          </a:xfrm>
          <a:prstGeom prst="rect">
            <a:avLst/>
          </a:prstGeom>
          <a:noFill/>
          <a:ln>
            <a:noFill/>
          </a:ln>
        </p:spPr>
      </p:pic>
      <p:pic>
        <p:nvPicPr>
          <p:cNvPr id="289" name="Google Shape;289;p30" title="ChatGPT Image 26 apr 2025, 11_27_57.png">
            <a:extLst>
              <a:ext uri="{FF2B5EF4-FFF2-40B4-BE49-F238E27FC236}">
                <a16:creationId xmlns:a16="http://schemas.microsoft.com/office/drawing/2014/main" id="{D2A330BA-463E-1EEB-6FB2-A689F2EA02EA}"/>
              </a:ext>
            </a:extLst>
          </p:cNvPr>
          <p:cNvPicPr preferRelativeResize="0"/>
          <p:nvPr/>
        </p:nvPicPr>
        <p:blipFill rotWithShape="1">
          <a:blip r:embed="rId3">
            <a:alphaModFix/>
          </a:blip>
          <a:srcRect l="62189" r="26582"/>
          <a:stretch/>
        </p:blipFill>
        <p:spPr>
          <a:xfrm>
            <a:off x="272146" y="0"/>
            <a:ext cx="6685275" cy="5143501"/>
          </a:xfrm>
          <a:prstGeom prst="rect">
            <a:avLst/>
          </a:prstGeom>
          <a:noFill/>
          <a:ln>
            <a:noFill/>
          </a:ln>
        </p:spPr>
      </p:pic>
      <p:sp>
        <p:nvSpPr>
          <p:cNvPr id="290" name="Google Shape;290;p30">
            <a:extLst>
              <a:ext uri="{FF2B5EF4-FFF2-40B4-BE49-F238E27FC236}">
                <a16:creationId xmlns:a16="http://schemas.microsoft.com/office/drawing/2014/main" id="{22585A26-27AE-C54D-DEF4-B79BB102DFF0}"/>
              </a:ext>
            </a:extLst>
          </p:cNvPr>
          <p:cNvSpPr txBox="1"/>
          <p:nvPr/>
        </p:nvSpPr>
        <p:spPr>
          <a:xfrm>
            <a:off x="369075" y="55225"/>
            <a:ext cx="6491400" cy="97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5500" b="1">
                <a:solidFill>
                  <a:srgbClr val="EAD9B4"/>
                </a:solidFill>
                <a:latin typeface="Antonio"/>
                <a:ea typeface="Antonio"/>
                <a:cs typeface="Antonio"/>
                <a:sym typeface="Antonio"/>
              </a:rPr>
              <a:t>Ex1.2: Simple Node</a:t>
            </a:r>
            <a:endParaRPr sz="5500" b="1">
              <a:solidFill>
                <a:srgbClr val="EAD9B4"/>
              </a:solidFill>
              <a:latin typeface="Antonio"/>
              <a:ea typeface="Antonio"/>
              <a:cs typeface="Antonio"/>
              <a:sym typeface="Antonio"/>
            </a:endParaRPr>
          </a:p>
        </p:txBody>
      </p:sp>
      <p:sp>
        <p:nvSpPr>
          <p:cNvPr id="291" name="Google Shape;291;p30">
            <a:extLst>
              <a:ext uri="{FF2B5EF4-FFF2-40B4-BE49-F238E27FC236}">
                <a16:creationId xmlns:a16="http://schemas.microsoft.com/office/drawing/2014/main" id="{4B6B6D70-7FE2-E136-1A8E-B807F11C1678}"/>
              </a:ext>
            </a:extLst>
          </p:cNvPr>
          <p:cNvSpPr txBox="1"/>
          <p:nvPr/>
        </p:nvSpPr>
        <p:spPr>
          <a:xfrm>
            <a:off x="310760" y="2863486"/>
            <a:ext cx="8081953" cy="1415742"/>
          </a:xfrm>
          <a:prstGeom prst="rect">
            <a:avLst/>
          </a:prstGeom>
          <a:noFill/>
          <a:ln>
            <a:noFill/>
          </a:ln>
        </p:spPr>
        <p:txBody>
          <a:bodyPr spcFirstLastPara="1" wrap="square" lIns="91425" tIns="91425" rIns="91425" bIns="91425" anchor="t" anchorCtr="0">
            <a:spAutoFit/>
          </a:bodyPr>
          <a:lstStyle/>
          <a:p>
            <a:pPr lvl="0" algn="l" rtl="0">
              <a:spcBef>
                <a:spcPts val="0"/>
              </a:spcBef>
              <a:spcAft>
                <a:spcPts val="0"/>
              </a:spcAft>
            </a:pPr>
            <a:r>
              <a:rPr lang="it-IT" sz="2000" b="1" dirty="0" err="1">
                <a:solidFill>
                  <a:schemeClr val="bg2"/>
                </a:solidFill>
                <a:latin typeface="Consolas"/>
                <a:ea typeface="Consolas"/>
                <a:cs typeface="Consolas"/>
                <a:sym typeface="Consolas"/>
              </a:rPr>
              <a:t>There</a:t>
            </a:r>
            <a:r>
              <a:rPr lang="it-IT" sz="2000" b="1" dirty="0">
                <a:solidFill>
                  <a:schemeClr val="bg2"/>
                </a:solidFill>
                <a:latin typeface="Consolas"/>
                <a:ea typeface="Consolas"/>
                <a:cs typeface="Consolas"/>
                <a:sym typeface="Consolas"/>
              </a:rPr>
              <a:t> are </a:t>
            </a:r>
            <a:r>
              <a:rPr lang="it-IT" sz="2000" b="1" dirty="0" err="1">
                <a:solidFill>
                  <a:schemeClr val="bg2"/>
                </a:solidFill>
                <a:latin typeface="Consolas"/>
                <a:ea typeface="Consolas"/>
                <a:cs typeface="Consolas"/>
                <a:sym typeface="Consolas"/>
              </a:rPr>
              <a:t>other</a:t>
            </a:r>
            <a:r>
              <a:rPr lang="it-IT" sz="2000" b="1" dirty="0">
                <a:solidFill>
                  <a:schemeClr val="bg2"/>
                </a:solidFill>
                <a:latin typeface="Consolas"/>
                <a:ea typeface="Consolas"/>
                <a:cs typeface="Consolas"/>
                <a:sym typeface="Consolas"/>
              </a:rPr>
              <a:t> </a:t>
            </a:r>
            <a:r>
              <a:rPr lang="it-IT" sz="2000" b="1" dirty="0" err="1">
                <a:solidFill>
                  <a:schemeClr val="bg2"/>
                </a:solidFill>
                <a:latin typeface="Consolas"/>
                <a:ea typeface="Consolas"/>
                <a:cs typeface="Consolas"/>
                <a:sym typeface="Consolas"/>
              </a:rPr>
              <a:t>parameters</a:t>
            </a:r>
            <a:r>
              <a:rPr lang="it-IT" sz="2000" b="1" dirty="0">
                <a:solidFill>
                  <a:schemeClr val="bg2"/>
                </a:solidFill>
                <a:latin typeface="Consolas"/>
                <a:ea typeface="Consolas"/>
                <a:cs typeface="Consolas"/>
                <a:sym typeface="Consolas"/>
              </a:rPr>
              <a:t> </a:t>
            </a:r>
            <a:r>
              <a:rPr lang="it-IT" sz="2000" b="1" dirty="0" err="1">
                <a:solidFill>
                  <a:schemeClr val="bg2"/>
                </a:solidFill>
                <a:latin typeface="Consolas"/>
                <a:ea typeface="Consolas"/>
                <a:cs typeface="Consolas"/>
                <a:sym typeface="Consolas"/>
              </a:rPr>
              <a:t>that</a:t>
            </a:r>
            <a:r>
              <a:rPr lang="it-IT" sz="2000" b="1" dirty="0">
                <a:solidFill>
                  <a:schemeClr val="bg2"/>
                </a:solidFill>
                <a:latin typeface="Consolas"/>
                <a:ea typeface="Consolas"/>
                <a:cs typeface="Consolas"/>
                <a:sym typeface="Consolas"/>
              </a:rPr>
              <a:t> can be </a:t>
            </a:r>
            <a:r>
              <a:rPr lang="it-IT" sz="2000" b="1" dirty="0" err="1">
                <a:solidFill>
                  <a:schemeClr val="bg2"/>
                </a:solidFill>
                <a:latin typeface="Consolas"/>
                <a:ea typeface="Consolas"/>
                <a:cs typeface="Consolas"/>
                <a:sym typeface="Consolas"/>
              </a:rPr>
              <a:t>inserted</a:t>
            </a:r>
            <a:r>
              <a:rPr lang="it-IT" sz="2000" b="1" dirty="0">
                <a:solidFill>
                  <a:schemeClr val="bg2"/>
                </a:solidFill>
                <a:latin typeface="Consolas"/>
                <a:ea typeface="Consolas"/>
                <a:cs typeface="Consolas"/>
                <a:sym typeface="Consolas"/>
              </a:rPr>
              <a:t>, For </a:t>
            </a:r>
            <a:r>
              <a:rPr lang="it-IT" sz="2000" b="1" dirty="0" err="1">
                <a:solidFill>
                  <a:schemeClr val="bg2"/>
                </a:solidFill>
                <a:latin typeface="Consolas"/>
                <a:ea typeface="Consolas"/>
                <a:cs typeface="Consolas"/>
                <a:sym typeface="Consolas"/>
              </a:rPr>
              <a:t>example</a:t>
            </a:r>
            <a:r>
              <a:rPr lang="it-IT" sz="2000" b="1" dirty="0">
                <a:solidFill>
                  <a:schemeClr val="bg2"/>
                </a:solidFill>
                <a:latin typeface="Consolas"/>
                <a:ea typeface="Consolas"/>
                <a:cs typeface="Consolas"/>
                <a:sym typeface="Consolas"/>
              </a:rPr>
              <a:t> in </a:t>
            </a:r>
            <a:r>
              <a:rPr lang="it-IT" sz="2000" b="1" dirty="0" err="1">
                <a:solidFill>
                  <a:schemeClr val="bg2"/>
                </a:solidFill>
                <a:latin typeface="Consolas"/>
                <a:ea typeface="Consolas"/>
                <a:cs typeface="Consolas"/>
                <a:sym typeface="Consolas"/>
              </a:rPr>
              <a:t>this</a:t>
            </a:r>
            <a:r>
              <a:rPr lang="it-IT" sz="2000" b="1" dirty="0">
                <a:solidFill>
                  <a:schemeClr val="bg2"/>
                </a:solidFill>
                <a:latin typeface="Consolas"/>
                <a:ea typeface="Consolas"/>
                <a:cs typeface="Consolas"/>
                <a:sym typeface="Consolas"/>
              </a:rPr>
              <a:t> case, the </a:t>
            </a:r>
            <a:r>
              <a:rPr lang="it-IT" sz="2000" b="1" dirty="0">
                <a:solidFill>
                  <a:schemeClr val="tx1"/>
                </a:solidFill>
                <a:latin typeface="Consolas"/>
                <a:ea typeface="Consolas"/>
                <a:cs typeface="Consolas"/>
                <a:sym typeface="Consolas"/>
              </a:rPr>
              <a:t>10</a:t>
            </a:r>
            <a:r>
              <a:rPr lang="it-IT" sz="2000" b="1" dirty="0">
                <a:solidFill>
                  <a:schemeClr val="bg2"/>
                </a:solidFill>
                <a:latin typeface="Consolas"/>
                <a:ea typeface="Consolas"/>
                <a:cs typeface="Consolas"/>
                <a:sym typeface="Consolas"/>
              </a:rPr>
              <a:t> </a:t>
            </a:r>
            <a:r>
              <a:rPr lang="it-IT" sz="2000" b="1" dirty="0" err="1">
                <a:solidFill>
                  <a:schemeClr val="bg2"/>
                </a:solidFill>
                <a:latin typeface="Consolas"/>
                <a:ea typeface="Consolas"/>
                <a:cs typeface="Consolas"/>
                <a:sym typeface="Consolas"/>
              </a:rPr>
              <a:t>indicates</a:t>
            </a:r>
            <a:r>
              <a:rPr lang="it-IT" sz="2000" b="1" dirty="0">
                <a:solidFill>
                  <a:schemeClr val="bg2"/>
                </a:solidFill>
                <a:latin typeface="Consolas"/>
                <a:ea typeface="Consolas"/>
                <a:cs typeface="Consolas"/>
                <a:sym typeface="Consolas"/>
              </a:rPr>
              <a:t> the size of the publisher </a:t>
            </a:r>
            <a:r>
              <a:rPr lang="it-IT" sz="2000" b="1" dirty="0" err="1">
                <a:solidFill>
                  <a:schemeClr val="bg2"/>
                </a:solidFill>
                <a:latin typeface="Consolas"/>
                <a:ea typeface="Consolas"/>
                <a:cs typeface="Consolas"/>
                <a:sym typeface="Consolas"/>
              </a:rPr>
              <a:t>queue</a:t>
            </a:r>
            <a:r>
              <a:rPr lang="it-IT" sz="2000" b="1" dirty="0">
                <a:solidFill>
                  <a:schemeClr val="bg2"/>
                </a:solidFill>
                <a:latin typeface="Consolas"/>
                <a:ea typeface="Consolas"/>
                <a:cs typeface="Consolas"/>
                <a:sym typeface="Consolas"/>
              </a:rPr>
              <a:t> (</a:t>
            </a:r>
            <a:r>
              <a:rPr lang="it-IT" sz="2000" b="1" dirty="0" err="1">
                <a:solidFill>
                  <a:schemeClr val="bg2"/>
                </a:solidFill>
                <a:latin typeface="Consolas"/>
                <a:ea typeface="Consolas"/>
                <a:cs typeface="Consolas"/>
                <a:sym typeface="Consolas"/>
              </a:rPr>
              <a:t>how</a:t>
            </a:r>
            <a:r>
              <a:rPr lang="it-IT" sz="2000" b="1" dirty="0">
                <a:solidFill>
                  <a:schemeClr val="bg2"/>
                </a:solidFill>
                <a:latin typeface="Consolas"/>
                <a:ea typeface="Consolas"/>
                <a:cs typeface="Consolas"/>
                <a:sym typeface="Consolas"/>
              </a:rPr>
              <a:t> </a:t>
            </a:r>
            <a:r>
              <a:rPr lang="it-IT" sz="2000" b="1" dirty="0" err="1">
                <a:solidFill>
                  <a:schemeClr val="bg2"/>
                </a:solidFill>
                <a:latin typeface="Consolas"/>
                <a:ea typeface="Consolas"/>
                <a:cs typeface="Consolas"/>
                <a:sym typeface="Consolas"/>
              </a:rPr>
              <a:t>many</a:t>
            </a:r>
            <a:r>
              <a:rPr lang="it-IT" sz="2000" b="1" dirty="0">
                <a:solidFill>
                  <a:schemeClr val="bg2"/>
                </a:solidFill>
                <a:latin typeface="Consolas"/>
                <a:ea typeface="Consolas"/>
                <a:cs typeface="Consolas"/>
                <a:sym typeface="Consolas"/>
              </a:rPr>
              <a:t> </a:t>
            </a:r>
            <a:r>
              <a:rPr lang="it-IT" sz="2000" b="1" dirty="0" err="1">
                <a:solidFill>
                  <a:schemeClr val="bg2"/>
                </a:solidFill>
                <a:latin typeface="Consolas"/>
                <a:ea typeface="Consolas"/>
                <a:cs typeface="Consolas"/>
                <a:sym typeface="Consolas"/>
              </a:rPr>
              <a:t>message</a:t>
            </a:r>
            <a:r>
              <a:rPr lang="it-IT" sz="2000" b="1" dirty="0">
                <a:solidFill>
                  <a:schemeClr val="bg2"/>
                </a:solidFill>
                <a:latin typeface="Consolas"/>
                <a:ea typeface="Consolas"/>
                <a:cs typeface="Consolas"/>
                <a:sym typeface="Consolas"/>
              </a:rPr>
              <a:t> can </a:t>
            </a:r>
            <a:r>
              <a:rPr lang="it-IT" sz="2000" b="1" dirty="0" err="1">
                <a:solidFill>
                  <a:schemeClr val="bg2"/>
                </a:solidFill>
                <a:latin typeface="Consolas"/>
                <a:ea typeface="Consolas"/>
                <a:cs typeface="Consolas"/>
                <a:sym typeface="Consolas"/>
              </a:rPr>
              <a:t>it</a:t>
            </a:r>
            <a:r>
              <a:rPr lang="it-IT" sz="2000" b="1" dirty="0">
                <a:solidFill>
                  <a:schemeClr val="bg2"/>
                </a:solidFill>
                <a:latin typeface="Consolas"/>
                <a:ea typeface="Consolas"/>
                <a:cs typeface="Consolas"/>
                <a:sym typeface="Consolas"/>
              </a:rPr>
              <a:t> store </a:t>
            </a:r>
            <a:r>
              <a:rPr lang="it-IT" sz="2000" b="1" dirty="0" err="1">
                <a:solidFill>
                  <a:schemeClr val="bg2"/>
                </a:solidFill>
                <a:latin typeface="Consolas"/>
                <a:ea typeface="Consolas"/>
                <a:cs typeface="Consolas"/>
                <a:sym typeface="Consolas"/>
              </a:rPr>
              <a:t>if</a:t>
            </a:r>
            <a:r>
              <a:rPr lang="it-IT" sz="2000" b="1" dirty="0">
                <a:solidFill>
                  <a:schemeClr val="bg2"/>
                </a:solidFill>
                <a:latin typeface="Consolas"/>
                <a:ea typeface="Consolas"/>
                <a:cs typeface="Consolas"/>
                <a:sym typeface="Consolas"/>
              </a:rPr>
              <a:t> </a:t>
            </a:r>
          </a:p>
          <a:p>
            <a:pPr lvl="0" algn="l" rtl="0">
              <a:spcBef>
                <a:spcPts val="0"/>
              </a:spcBef>
              <a:spcAft>
                <a:spcPts val="0"/>
              </a:spcAft>
            </a:pPr>
            <a:r>
              <a:rPr lang="it-IT" sz="2000" b="1" dirty="0" err="1">
                <a:solidFill>
                  <a:schemeClr val="bg2"/>
                </a:solidFill>
                <a:latin typeface="Consolas"/>
                <a:ea typeface="Consolas"/>
                <a:cs typeface="Consolas"/>
                <a:sym typeface="Consolas"/>
              </a:rPr>
              <a:t>there</a:t>
            </a:r>
            <a:r>
              <a:rPr lang="it-IT" sz="2000" b="1" dirty="0">
                <a:solidFill>
                  <a:schemeClr val="bg2"/>
                </a:solidFill>
                <a:latin typeface="Consolas"/>
                <a:ea typeface="Consolas"/>
                <a:cs typeface="Consolas"/>
                <a:sym typeface="Consolas"/>
              </a:rPr>
              <a:t> are </a:t>
            </a:r>
            <a:r>
              <a:rPr lang="it-IT" sz="2000" b="1" dirty="0" err="1">
                <a:solidFill>
                  <a:schemeClr val="bg2"/>
                </a:solidFill>
                <a:latin typeface="Consolas"/>
                <a:ea typeface="Consolas"/>
                <a:cs typeface="Consolas"/>
                <a:sym typeface="Consolas"/>
              </a:rPr>
              <a:t>problems</a:t>
            </a:r>
            <a:r>
              <a:rPr lang="it-IT" sz="2000" b="1" dirty="0">
                <a:solidFill>
                  <a:schemeClr val="bg2"/>
                </a:solidFill>
                <a:latin typeface="Consolas"/>
                <a:ea typeface="Consolas"/>
                <a:cs typeface="Consolas"/>
                <a:sym typeface="Consolas"/>
              </a:rPr>
              <a:t> in </a:t>
            </a:r>
            <a:r>
              <a:rPr lang="it-IT" sz="2000" b="1" dirty="0" err="1">
                <a:solidFill>
                  <a:schemeClr val="bg2"/>
                </a:solidFill>
                <a:latin typeface="Consolas"/>
                <a:ea typeface="Consolas"/>
                <a:cs typeface="Consolas"/>
                <a:sym typeface="Consolas"/>
              </a:rPr>
              <a:t>sending</a:t>
            </a:r>
            <a:r>
              <a:rPr lang="it-IT" sz="2000" b="1" dirty="0">
                <a:solidFill>
                  <a:schemeClr val="bg2"/>
                </a:solidFill>
                <a:latin typeface="Consolas"/>
                <a:ea typeface="Consolas"/>
                <a:cs typeface="Consolas"/>
                <a:sym typeface="Consolas"/>
              </a:rPr>
              <a:t> </a:t>
            </a:r>
            <a:r>
              <a:rPr lang="it-IT" sz="2000" b="1" dirty="0" err="1">
                <a:solidFill>
                  <a:schemeClr val="bg2"/>
                </a:solidFill>
                <a:latin typeface="Consolas"/>
                <a:ea typeface="Consolas"/>
                <a:cs typeface="Consolas"/>
                <a:sym typeface="Consolas"/>
              </a:rPr>
              <a:t>them</a:t>
            </a:r>
            <a:r>
              <a:rPr lang="it-IT" sz="2000" b="1" dirty="0">
                <a:solidFill>
                  <a:schemeClr val="bg2"/>
                </a:solidFill>
                <a:latin typeface="Consolas"/>
                <a:ea typeface="Consolas"/>
                <a:cs typeface="Consolas"/>
                <a:sym typeface="Consolas"/>
              </a:rPr>
              <a:t>)</a:t>
            </a:r>
          </a:p>
        </p:txBody>
      </p:sp>
      <p:pic>
        <p:nvPicPr>
          <p:cNvPr id="4" name="Immagine 3" descr="Immagine che contiene testo, schermata, software&#10;&#10;Il contenuto generato dall'IA potrebbe non essere corretto.">
            <a:extLst>
              <a:ext uri="{FF2B5EF4-FFF2-40B4-BE49-F238E27FC236}">
                <a16:creationId xmlns:a16="http://schemas.microsoft.com/office/drawing/2014/main" id="{9E6F93C3-F6D8-CD70-9DF1-19611DF55DA9}"/>
              </a:ext>
            </a:extLst>
          </p:cNvPr>
          <p:cNvPicPr>
            <a:picLocks noChangeAspect="1"/>
          </p:cNvPicPr>
          <p:nvPr/>
        </p:nvPicPr>
        <p:blipFill>
          <a:blip r:embed="rId4"/>
          <a:stretch>
            <a:fillRect/>
          </a:stretch>
        </p:blipFill>
        <p:spPr>
          <a:xfrm>
            <a:off x="1557924" y="1026325"/>
            <a:ext cx="6028152" cy="1715878"/>
          </a:xfrm>
          <a:prstGeom prst="rect">
            <a:avLst/>
          </a:prstGeom>
        </p:spPr>
      </p:pic>
    </p:spTree>
    <p:extLst>
      <p:ext uri="{BB962C8B-B14F-4D97-AF65-F5344CB8AC3E}">
        <p14:creationId xmlns:p14="http://schemas.microsoft.com/office/powerpoint/2010/main" val="4366897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18"/>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p:txBody>
      </p:sp>
      <p:sp>
        <p:nvSpPr>
          <p:cNvPr id="127" name="Google Shape;127;p18"/>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pic>
        <p:nvPicPr>
          <p:cNvPr id="128" name="Google Shape;128;p18" title="ChatGPT Image 26 apr 2025, 11_27_57.png"/>
          <p:cNvPicPr preferRelativeResize="0"/>
          <p:nvPr/>
        </p:nvPicPr>
        <p:blipFill rotWithShape="1">
          <a:blip r:embed="rId3">
            <a:alphaModFix/>
          </a:blip>
          <a:srcRect r="26713"/>
          <a:stretch/>
        </p:blipFill>
        <p:spPr>
          <a:xfrm>
            <a:off x="0" y="0"/>
            <a:ext cx="5654250" cy="5143501"/>
          </a:xfrm>
          <a:prstGeom prst="rect">
            <a:avLst/>
          </a:prstGeom>
          <a:noFill/>
          <a:ln>
            <a:noFill/>
          </a:ln>
        </p:spPr>
      </p:pic>
      <p:pic>
        <p:nvPicPr>
          <p:cNvPr id="129" name="Google Shape;129;p18" title="ChatGPT Image 26 apr 2025, 11_27_57.png"/>
          <p:cNvPicPr preferRelativeResize="0"/>
          <p:nvPr/>
        </p:nvPicPr>
        <p:blipFill rotWithShape="1">
          <a:blip r:embed="rId3">
            <a:alphaModFix/>
          </a:blip>
          <a:srcRect l="72171"/>
          <a:stretch/>
        </p:blipFill>
        <p:spPr>
          <a:xfrm>
            <a:off x="6996976" y="0"/>
            <a:ext cx="2147025" cy="5143501"/>
          </a:xfrm>
          <a:prstGeom prst="rect">
            <a:avLst/>
          </a:prstGeom>
          <a:noFill/>
          <a:ln>
            <a:noFill/>
          </a:ln>
        </p:spPr>
      </p:pic>
      <p:pic>
        <p:nvPicPr>
          <p:cNvPr id="130" name="Google Shape;130;p18" title="ChatGPT Image 26 apr 2025, 11_27_57.png"/>
          <p:cNvPicPr preferRelativeResize="0"/>
          <p:nvPr/>
        </p:nvPicPr>
        <p:blipFill rotWithShape="1">
          <a:blip r:embed="rId3">
            <a:alphaModFix/>
          </a:blip>
          <a:srcRect l="62189" r="26582"/>
          <a:stretch/>
        </p:blipFill>
        <p:spPr>
          <a:xfrm>
            <a:off x="5459325" y="0"/>
            <a:ext cx="1624274" cy="5143501"/>
          </a:xfrm>
          <a:prstGeom prst="rect">
            <a:avLst/>
          </a:prstGeom>
          <a:noFill/>
          <a:ln>
            <a:noFill/>
          </a:ln>
        </p:spPr>
      </p:pic>
      <p:pic>
        <p:nvPicPr>
          <p:cNvPr id="131" name="Google Shape;131;p18" title="ChatGPT Image 26 apr 2025, 11_27_57.png"/>
          <p:cNvPicPr preferRelativeResize="0"/>
          <p:nvPr/>
        </p:nvPicPr>
        <p:blipFill rotWithShape="1">
          <a:blip r:embed="rId3">
            <a:alphaModFix/>
          </a:blip>
          <a:srcRect l="62189" r="26582"/>
          <a:stretch/>
        </p:blipFill>
        <p:spPr>
          <a:xfrm>
            <a:off x="311708" y="0"/>
            <a:ext cx="6685275" cy="5143501"/>
          </a:xfrm>
          <a:prstGeom prst="rect">
            <a:avLst/>
          </a:prstGeom>
          <a:noFill/>
          <a:ln>
            <a:noFill/>
          </a:ln>
        </p:spPr>
      </p:pic>
      <p:sp>
        <p:nvSpPr>
          <p:cNvPr id="132" name="Google Shape;132;p18"/>
          <p:cNvSpPr txBox="1"/>
          <p:nvPr/>
        </p:nvSpPr>
        <p:spPr>
          <a:xfrm>
            <a:off x="369075" y="55225"/>
            <a:ext cx="6186000" cy="97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5500" b="1">
                <a:solidFill>
                  <a:srgbClr val="EAD9B4"/>
                </a:solidFill>
                <a:latin typeface="Antonio"/>
                <a:ea typeface="Antonio"/>
                <a:cs typeface="Antonio"/>
                <a:sym typeface="Antonio"/>
              </a:rPr>
              <a:t>What is ROS? - MW</a:t>
            </a:r>
            <a:endParaRPr sz="5500" b="1">
              <a:solidFill>
                <a:srgbClr val="EAD9B4"/>
              </a:solidFill>
              <a:latin typeface="Antonio"/>
              <a:ea typeface="Antonio"/>
              <a:cs typeface="Antonio"/>
              <a:sym typeface="Antonio"/>
            </a:endParaRPr>
          </a:p>
        </p:txBody>
      </p:sp>
      <p:sp>
        <p:nvSpPr>
          <p:cNvPr id="133" name="Google Shape;133;p18"/>
          <p:cNvSpPr txBox="1"/>
          <p:nvPr/>
        </p:nvSpPr>
        <p:spPr>
          <a:xfrm>
            <a:off x="445675" y="1249025"/>
            <a:ext cx="8218800" cy="288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solidFill>
                  <a:schemeClr val="dk2"/>
                </a:solidFill>
                <a:latin typeface="Antonio"/>
                <a:ea typeface="Antonio"/>
                <a:cs typeface="Antonio"/>
                <a:sym typeface="Antonio"/>
              </a:rPr>
              <a:t>ROS is a </a:t>
            </a:r>
            <a:r>
              <a:rPr lang="en" sz="3000" b="1">
                <a:solidFill>
                  <a:srgbClr val="FF6300"/>
                </a:solidFill>
                <a:latin typeface="Antonio"/>
                <a:ea typeface="Antonio"/>
                <a:cs typeface="Antonio"/>
                <a:sym typeface="Antonio"/>
              </a:rPr>
              <a:t>MIDDLEWARE</a:t>
            </a:r>
            <a:r>
              <a:rPr lang="en" sz="3000">
                <a:solidFill>
                  <a:schemeClr val="dk2"/>
                </a:solidFill>
                <a:latin typeface="Antonio"/>
                <a:ea typeface="Antonio"/>
                <a:cs typeface="Antonio"/>
                <a:sym typeface="Antonio"/>
              </a:rPr>
              <a:t>:</a:t>
            </a:r>
            <a:endParaRPr sz="3000">
              <a:solidFill>
                <a:schemeClr val="dk2"/>
              </a:solidFill>
              <a:latin typeface="Antonio"/>
              <a:ea typeface="Antonio"/>
              <a:cs typeface="Antonio"/>
              <a:sym typeface="Antonio"/>
            </a:endParaRPr>
          </a:p>
          <a:p>
            <a:pPr marL="0" lvl="0" indent="0" algn="l" rtl="0">
              <a:spcBef>
                <a:spcPts val="0"/>
              </a:spcBef>
              <a:spcAft>
                <a:spcPts val="0"/>
              </a:spcAft>
              <a:buNone/>
            </a:pPr>
            <a:r>
              <a:rPr lang="en" sz="3000">
                <a:solidFill>
                  <a:schemeClr val="dk2"/>
                </a:solidFill>
                <a:latin typeface="Antonio"/>
                <a:ea typeface="Antonio"/>
                <a:cs typeface="Antonio"/>
                <a:sym typeface="Antonio"/>
              </a:rPr>
              <a:t>Middleware is software that acts like a </a:t>
            </a:r>
            <a:r>
              <a:rPr lang="en" sz="3000">
                <a:solidFill>
                  <a:srgbClr val="FF6300"/>
                </a:solidFill>
                <a:latin typeface="Antonio"/>
                <a:ea typeface="Antonio"/>
                <a:cs typeface="Antonio"/>
                <a:sym typeface="Antonio"/>
              </a:rPr>
              <a:t>bridge between different parts of a system</a:t>
            </a:r>
            <a:r>
              <a:rPr lang="en" sz="3000">
                <a:solidFill>
                  <a:schemeClr val="dk2"/>
                </a:solidFill>
                <a:latin typeface="Antonio"/>
                <a:ea typeface="Antonio"/>
                <a:cs typeface="Antonio"/>
                <a:sym typeface="Antonio"/>
              </a:rPr>
              <a:t> — especially between the low-level hardware and the high-level applications.</a:t>
            </a:r>
            <a:endParaRPr sz="3000">
              <a:solidFill>
                <a:schemeClr val="dk2"/>
              </a:solidFill>
              <a:latin typeface="Antonio"/>
              <a:ea typeface="Antonio"/>
              <a:cs typeface="Antonio"/>
              <a:sym typeface="Antonio"/>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283">
          <a:extLst>
            <a:ext uri="{FF2B5EF4-FFF2-40B4-BE49-F238E27FC236}">
              <a16:creationId xmlns:a16="http://schemas.microsoft.com/office/drawing/2014/main" id="{755E39A8-E236-2B3E-F9BD-29DD4D5857DE}"/>
            </a:ext>
          </a:extLst>
        </p:cNvPr>
        <p:cNvGrpSpPr/>
        <p:nvPr/>
      </p:nvGrpSpPr>
      <p:grpSpPr>
        <a:xfrm>
          <a:off x="0" y="0"/>
          <a:ext cx="0" cy="0"/>
          <a:chOff x="0" y="0"/>
          <a:chExt cx="0" cy="0"/>
        </a:xfrm>
      </p:grpSpPr>
      <p:sp>
        <p:nvSpPr>
          <p:cNvPr id="284" name="Google Shape;284;p30">
            <a:extLst>
              <a:ext uri="{FF2B5EF4-FFF2-40B4-BE49-F238E27FC236}">
                <a16:creationId xmlns:a16="http://schemas.microsoft.com/office/drawing/2014/main" id="{3091F70E-D0C6-9F0D-4069-CDB8C3DAD150}"/>
              </a:ext>
            </a:extLst>
          </p:cNvPr>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p:txBody>
      </p:sp>
      <p:sp>
        <p:nvSpPr>
          <p:cNvPr id="285" name="Google Shape;285;p30">
            <a:extLst>
              <a:ext uri="{FF2B5EF4-FFF2-40B4-BE49-F238E27FC236}">
                <a16:creationId xmlns:a16="http://schemas.microsoft.com/office/drawing/2014/main" id="{EDF99E51-7508-F3C0-7FAE-07202017E78B}"/>
              </a:ext>
            </a:extLst>
          </p:cNvPr>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pic>
        <p:nvPicPr>
          <p:cNvPr id="286" name="Google Shape;286;p30" title="ChatGPT Image 26 apr 2025, 11_27_57.png">
            <a:extLst>
              <a:ext uri="{FF2B5EF4-FFF2-40B4-BE49-F238E27FC236}">
                <a16:creationId xmlns:a16="http://schemas.microsoft.com/office/drawing/2014/main" id="{1AB9A9DC-E5B7-1D29-0149-5EA2AB242543}"/>
              </a:ext>
            </a:extLst>
          </p:cNvPr>
          <p:cNvPicPr preferRelativeResize="0"/>
          <p:nvPr/>
        </p:nvPicPr>
        <p:blipFill rotWithShape="1">
          <a:blip r:embed="rId3">
            <a:alphaModFix/>
          </a:blip>
          <a:srcRect r="26713"/>
          <a:stretch/>
        </p:blipFill>
        <p:spPr>
          <a:xfrm>
            <a:off x="0" y="0"/>
            <a:ext cx="5654250" cy="5143501"/>
          </a:xfrm>
          <a:prstGeom prst="rect">
            <a:avLst/>
          </a:prstGeom>
          <a:noFill/>
          <a:ln>
            <a:noFill/>
          </a:ln>
        </p:spPr>
      </p:pic>
      <p:pic>
        <p:nvPicPr>
          <p:cNvPr id="287" name="Google Shape;287;p30" title="ChatGPT Image 26 apr 2025, 11_27_57.png">
            <a:extLst>
              <a:ext uri="{FF2B5EF4-FFF2-40B4-BE49-F238E27FC236}">
                <a16:creationId xmlns:a16="http://schemas.microsoft.com/office/drawing/2014/main" id="{B428E6BD-F6C5-CADC-F674-0E64FDE6234A}"/>
              </a:ext>
            </a:extLst>
          </p:cNvPr>
          <p:cNvPicPr preferRelativeResize="0"/>
          <p:nvPr/>
        </p:nvPicPr>
        <p:blipFill rotWithShape="1">
          <a:blip r:embed="rId3">
            <a:alphaModFix/>
          </a:blip>
          <a:srcRect l="72171"/>
          <a:stretch/>
        </p:blipFill>
        <p:spPr>
          <a:xfrm>
            <a:off x="6996976" y="0"/>
            <a:ext cx="2147025" cy="5143501"/>
          </a:xfrm>
          <a:prstGeom prst="rect">
            <a:avLst/>
          </a:prstGeom>
          <a:noFill/>
          <a:ln>
            <a:noFill/>
          </a:ln>
        </p:spPr>
      </p:pic>
      <p:pic>
        <p:nvPicPr>
          <p:cNvPr id="288" name="Google Shape;288;p30" title="ChatGPT Image 26 apr 2025, 11_27_57.png">
            <a:extLst>
              <a:ext uri="{FF2B5EF4-FFF2-40B4-BE49-F238E27FC236}">
                <a16:creationId xmlns:a16="http://schemas.microsoft.com/office/drawing/2014/main" id="{E021D463-E7B6-F940-CF7C-69C8365C0BF7}"/>
              </a:ext>
            </a:extLst>
          </p:cNvPr>
          <p:cNvPicPr preferRelativeResize="0"/>
          <p:nvPr/>
        </p:nvPicPr>
        <p:blipFill rotWithShape="1">
          <a:blip r:embed="rId3">
            <a:alphaModFix/>
          </a:blip>
          <a:srcRect l="62189" r="26582"/>
          <a:stretch/>
        </p:blipFill>
        <p:spPr>
          <a:xfrm>
            <a:off x="5459325" y="0"/>
            <a:ext cx="1624274" cy="5143501"/>
          </a:xfrm>
          <a:prstGeom prst="rect">
            <a:avLst/>
          </a:prstGeom>
          <a:noFill/>
          <a:ln>
            <a:noFill/>
          </a:ln>
        </p:spPr>
      </p:pic>
      <p:pic>
        <p:nvPicPr>
          <p:cNvPr id="289" name="Google Shape;289;p30" title="ChatGPT Image 26 apr 2025, 11_27_57.png">
            <a:extLst>
              <a:ext uri="{FF2B5EF4-FFF2-40B4-BE49-F238E27FC236}">
                <a16:creationId xmlns:a16="http://schemas.microsoft.com/office/drawing/2014/main" id="{7796A349-9EEF-DF95-8A38-DBC75CBB060C}"/>
              </a:ext>
            </a:extLst>
          </p:cNvPr>
          <p:cNvPicPr preferRelativeResize="0"/>
          <p:nvPr/>
        </p:nvPicPr>
        <p:blipFill rotWithShape="1">
          <a:blip r:embed="rId3">
            <a:alphaModFix/>
          </a:blip>
          <a:srcRect l="62189" r="26582"/>
          <a:stretch/>
        </p:blipFill>
        <p:spPr>
          <a:xfrm>
            <a:off x="272146" y="0"/>
            <a:ext cx="6685275" cy="5143501"/>
          </a:xfrm>
          <a:prstGeom prst="rect">
            <a:avLst/>
          </a:prstGeom>
          <a:noFill/>
          <a:ln>
            <a:noFill/>
          </a:ln>
        </p:spPr>
      </p:pic>
      <p:sp>
        <p:nvSpPr>
          <p:cNvPr id="290" name="Google Shape;290;p30">
            <a:extLst>
              <a:ext uri="{FF2B5EF4-FFF2-40B4-BE49-F238E27FC236}">
                <a16:creationId xmlns:a16="http://schemas.microsoft.com/office/drawing/2014/main" id="{C863D751-13F2-C9B5-BC5E-2C59D521C0CC}"/>
              </a:ext>
            </a:extLst>
          </p:cNvPr>
          <p:cNvSpPr txBox="1"/>
          <p:nvPr/>
        </p:nvSpPr>
        <p:spPr>
          <a:xfrm>
            <a:off x="369075" y="55225"/>
            <a:ext cx="6491400" cy="97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5500" b="1">
                <a:solidFill>
                  <a:srgbClr val="EAD9B4"/>
                </a:solidFill>
                <a:latin typeface="Antonio"/>
                <a:ea typeface="Antonio"/>
                <a:cs typeface="Antonio"/>
                <a:sym typeface="Antonio"/>
              </a:rPr>
              <a:t>Ex1.2: Simple Node</a:t>
            </a:r>
            <a:endParaRPr sz="5500" b="1">
              <a:solidFill>
                <a:srgbClr val="EAD9B4"/>
              </a:solidFill>
              <a:latin typeface="Antonio"/>
              <a:ea typeface="Antonio"/>
              <a:cs typeface="Antonio"/>
              <a:sym typeface="Antonio"/>
            </a:endParaRPr>
          </a:p>
        </p:txBody>
      </p:sp>
      <p:sp>
        <p:nvSpPr>
          <p:cNvPr id="291" name="Google Shape;291;p30">
            <a:extLst>
              <a:ext uri="{FF2B5EF4-FFF2-40B4-BE49-F238E27FC236}">
                <a16:creationId xmlns:a16="http://schemas.microsoft.com/office/drawing/2014/main" id="{DBDCD819-1603-C721-C20D-FB9DC73F858A}"/>
              </a:ext>
            </a:extLst>
          </p:cNvPr>
          <p:cNvSpPr txBox="1"/>
          <p:nvPr/>
        </p:nvSpPr>
        <p:spPr>
          <a:xfrm>
            <a:off x="310760" y="2863486"/>
            <a:ext cx="8081953" cy="1415742"/>
          </a:xfrm>
          <a:prstGeom prst="rect">
            <a:avLst/>
          </a:prstGeom>
          <a:noFill/>
          <a:ln>
            <a:noFill/>
          </a:ln>
        </p:spPr>
        <p:txBody>
          <a:bodyPr spcFirstLastPara="1" wrap="square" lIns="91425" tIns="91425" rIns="91425" bIns="91425" anchor="t" anchorCtr="0">
            <a:spAutoFit/>
          </a:bodyPr>
          <a:lstStyle/>
          <a:p>
            <a:pPr lvl="0" algn="l" rtl="0">
              <a:spcBef>
                <a:spcPts val="0"/>
              </a:spcBef>
              <a:spcAft>
                <a:spcPts val="0"/>
              </a:spcAft>
            </a:pPr>
            <a:r>
              <a:rPr lang="it-IT" sz="2000" b="1" dirty="0">
                <a:solidFill>
                  <a:schemeClr val="bg2"/>
                </a:solidFill>
                <a:latin typeface="Consolas"/>
                <a:ea typeface="Consolas"/>
                <a:cs typeface="Consolas"/>
                <a:sym typeface="Consolas"/>
              </a:rPr>
              <a:t>After the publisher, </a:t>
            </a:r>
            <a:r>
              <a:rPr lang="it-IT" sz="2000" b="1" dirty="0" err="1">
                <a:solidFill>
                  <a:schemeClr val="bg2"/>
                </a:solidFill>
                <a:latin typeface="Consolas"/>
                <a:ea typeface="Consolas"/>
                <a:cs typeface="Consolas"/>
                <a:sym typeface="Consolas"/>
              </a:rPr>
              <a:t>we</a:t>
            </a:r>
            <a:r>
              <a:rPr lang="it-IT" sz="2000" b="1" dirty="0">
                <a:solidFill>
                  <a:schemeClr val="bg2"/>
                </a:solidFill>
                <a:latin typeface="Consolas"/>
                <a:ea typeface="Consolas"/>
                <a:cs typeface="Consolas"/>
                <a:sym typeface="Consolas"/>
              </a:rPr>
              <a:t> </a:t>
            </a:r>
            <a:r>
              <a:rPr lang="it-IT" sz="2000" b="1" dirty="0" err="1">
                <a:solidFill>
                  <a:schemeClr val="bg2"/>
                </a:solidFill>
                <a:latin typeface="Consolas"/>
                <a:ea typeface="Consolas"/>
                <a:cs typeface="Consolas"/>
                <a:sym typeface="Consolas"/>
              </a:rPr>
              <a:t>define</a:t>
            </a:r>
            <a:r>
              <a:rPr lang="it-IT" sz="2000" b="1" dirty="0">
                <a:solidFill>
                  <a:schemeClr val="bg2"/>
                </a:solidFill>
                <a:latin typeface="Consolas"/>
                <a:ea typeface="Consolas"/>
                <a:cs typeface="Consolas"/>
                <a:sym typeface="Consolas"/>
              </a:rPr>
              <a:t> a timer. The </a:t>
            </a:r>
            <a:r>
              <a:rPr lang="it-IT" sz="2000" b="1" dirty="0" err="1">
                <a:solidFill>
                  <a:schemeClr val="bg2"/>
                </a:solidFill>
                <a:latin typeface="Consolas"/>
                <a:ea typeface="Consolas"/>
                <a:cs typeface="Consolas"/>
                <a:sym typeface="Consolas"/>
              </a:rPr>
              <a:t>parameters</a:t>
            </a:r>
            <a:r>
              <a:rPr lang="it-IT" sz="2000" b="1" dirty="0">
                <a:solidFill>
                  <a:schemeClr val="bg2"/>
                </a:solidFill>
                <a:latin typeface="Consolas"/>
                <a:ea typeface="Consolas"/>
                <a:cs typeface="Consolas"/>
                <a:sym typeface="Consolas"/>
              </a:rPr>
              <a:t> </a:t>
            </a:r>
            <a:r>
              <a:rPr lang="it-IT" sz="2000" b="1" dirty="0" err="1">
                <a:solidFill>
                  <a:schemeClr val="bg2"/>
                </a:solidFill>
                <a:latin typeface="Consolas"/>
                <a:ea typeface="Consolas"/>
                <a:cs typeface="Consolas"/>
                <a:sym typeface="Consolas"/>
              </a:rPr>
              <a:t>here</a:t>
            </a:r>
            <a:r>
              <a:rPr lang="it-IT" sz="2000" b="1" dirty="0">
                <a:solidFill>
                  <a:schemeClr val="bg2"/>
                </a:solidFill>
                <a:latin typeface="Consolas"/>
                <a:ea typeface="Consolas"/>
                <a:cs typeface="Consolas"/>
                <a:sym typeface="Consolas"/>
              </a:rPr>
              <a:t> are the </a:t>
            </a:r>
            <a:r>
              <a:rPr lang="it-IT" sz="2000" b="1" dirty="0" err="1">
                <a:solidFill>
                  <a:schemeClr val="bg2"/>
                </a:solidFill>
                <a:latin typeface="Consolas"/>
                <a:ea typeface="Consolas"/>
                <a:cs typeface="Consolas"/>
                <a:sym typeface="Consolas"/>
              </a:rPr>
              <a:t>number</a:t>
            </a:r>
            <a:r>
              <a:rPr lang="it-IT" sz="2000" b="1" dirty="0">
                <a:solidFill>
                  <a:schemeClr val="bg2"/>
                </a:solidFill>
                <a:latin typeface="Consolas"/>
                <a:ea typeface="Consolas"/>
                <a:cs typeface="Consolas"/>
                <a:sym typeface="Consolas"/>
              </a:rPr>
              <a:t> of seconds (5), and to </a:t>
            </a:r>
            <a:r>
              <a:rPr lang="it-IT" sz="2000" b="1" dirty="0" err="1">
                <a:solidFill>
                  <a:schemeClr val="bg2"/>
                </a:solidFill>
                <a:latin typeface="Consolas"/>
                <a:ea typeface="Consolas"/>
                <a:cs typeface="Consolas"/>
                <a:sym typeface="Consolas"/>
              </a:rPr>
              <a:t>which</a:t>
            </a:r>
            <a:r>
              <a:rPr lang="it-IT" sz="2000" b="1" dirty="0">
                <a:solidFill>
                  <a:schemeClr val="bg2"/>
                </a:solidFill>
                <a:latin typeface="Consolas"/>
                <a:ea typeface="Consolas"/>
                <a:cs typeface="Consolas"/>
                <a:sym typeface="Consolas"/>
              </a:rPr>
              <a:t> publisher </a:t>
            </a:r>
            <a:r>
              <a:rPr lang="it-IT" sz="2000" b="1" dirty="0" err="1">
                <a:solidFill>
                  <a:schemeClr val="bg2"/>
                </a:solidFill>
                <a:latin typeface="Consolas"/>
                <a:ea typeface="Consolas"/>
                <a:cs typeface="Consolas"/>
                <a:sym typeface="Consolas"/>
              </a:rPr>
              <a:t>we</a:t>
            </a:r>
            <a:r>
              <a:rPr lang="it-IT" sz="2000" b="1" dirty="0">
                <a:solidFill>
                  <a:schemeClr val="bg2"/>
                </a:solidFill>
                <a:latin typeface="Consolas"/>
                <a:ea typeface="Consolas"/>
                <a:cs typeface="Consolas"/>
                <a:sym typeface="Consolas"/>
              </a:rPr>
              <a:t> are </a:t>
            </a:r>
            <a:r>
              <a:rPr lang="it-IT" sz="2000" b="1" dirty="0" err="1">
                <a:solidFill>
                  <a:schemeClr val="bg2"/>
                </a:solidFill>
                <a:latin typeface="Consolas"/>
                <a:ea typeface="Consolas"/>
                <a:cs typeface="Consolas"/>
                <a:sym typeface="Consolas"/>
              </a:rPr>
              <a:t>attaching</a:t>
            </a:r>
            <a:r>
              <a:rPr lang="it-IT" sz="2000" b="1" dirty="0">
                <a:solidFill>
                  <a:schemeClr val="bg2"/>
                </a:solidFill>
                <a:latin typeface="Consolas"/>
                <a:ea typeface="Consolas"/>
                <a:cs typeface="Consolas"/>
                <a:sym typeface="Consolas"/>
              </a:rPr>
              <a:t> the timer to (in </a:t>
            </a:r>
            <a:r>
              <a:rPr lang="it-IT" sz="2000" b="1" dirty="0" err="1">
                <a:solidFill>
                  <a:schemeClr val="bg2"/>
                </a:solidFill>
                <a:latin typeface="Consolas"/>
                <a:ea typeface="Consolas"/>
                <a:cs typeface="Consolas"/>
                <a:sym typeface="Consolas"/>
              </a:rPr>
              <a:t>this</a:t>
            </a:r>
            <a:r>
              <a:rPr lang="it-IT" sz="2000" b="1" dirty="0">
                <a:solidFill>
                  <a:schemeClr val="bg2"/>
                </a:solidFill>
                <a:latin typeface="Consolas"/>
                <a:ea typeface="Consolas"/>
                <a:cs typeface="Consolas"/>
                <a:sym typeface="Consolas"/>
              </a:rPr>
              <a:t> case, </a:t>
            </a:r>
            <a:r>
              <a:rPr lang="it-IT" sz="2000" b="1" dirty="0" err="1">
                <a:solidFill>
                  <a:schemeClr val="bg2"/>
                </a:solidFill>
                <a:latin typeface="Consolas"/>
                <a:ea typeface="Consolas"/>
                <a:cs typeface="Consolas"/>
                <a:sym typeface="Consolas"/>
              </a:rPr>
              <a:t>it’s</a:t>
            </a:r>
            <a:r>
              <a:rPr lang="it-IT" sz="2000" b="1" dirty="0">
                <a:solidFill>
                  <a:schemeClr val="bg2"/>
                </a:solidFill>
                <a:latin typeface="Consolas"/>
                <a:ea typeface="Consolas"/>
                <a:cs typeface="Consolas"/>
                <a:sym typeface="Consolas"/>
              </a:rPr>
              <a:t> </a:t>
            </a:r>
            <a:r>
              <a:rPr lang="it-IT" sz="2000" b="1" dirty="0" err="1">
                <a:solidFill>
                  <a:schemeClr val="bg2"/>
                </a:solidFill>
                <a:latin typeface="Consolas"/>
                <a:ea typeface="Consolas"/>
                <a:cs typeface="Consolas"/>
                <a:sym typeface="Consolas"/>
              </a:rPr>
              <a:t>publish_message</a:t>
            </a:r>
            <a:r>
              <a:rPr lang="it-IT" sz="2000" b="1" dirty="0">
                <a:solidFill>
                  <a:schemeClr val="bg2"/>
                </a:solidFill>
                <a:latin typeface="Consolas"/>
                <a:ea typeface="Consolas"/>
                <a:cs typeface="Consolas"/>
                <a:sym typeface="Consolas"/>
              </a:rPr>
              <a:t>, </a:t>
            </a:r>
            <a:r>
              <a:rPr lang="it-IT" sz="2000" b="1" dirty="0" err="1">
                <a:solidFill>
                  <a:schemeClr val="bg2"/>
                </a:solidFill>
                <a:latin typeface="Consolas"/>
                <a:ea typeface="Consolas"/>
                <a:cs typeface="Consolas"/>
                <a:sym typeface="Consolas"/>
              </a:rPr>
              <a:t>defined</a:t>
            </a:r>
            <a:r>
              <a:rPr lang="it-IT" sz="2000" b="1" dirty="0">
                <a:solidFill>
                  <a:schemeClr val="bg2"/>
                </a:solidFill>
                <a:latin typeface="Consolas"/>
                <a:ea typeface="Consolas"/>
                <a:cs typeface="Consolas"/>
                <a:sym typeface="Consolas"/>
              </a:rPr>
              <a:t> </a:t>
            </a:r>
            <a:r>
              <a:rPr lang="it-IT" sz="2000" b="1" dirty="0" err="1">
                <a:solidFill>
                  <a:schemeClr val="bg2"/>
                </a:solidFill>
                <a:latin typeface="Consolas"/>
                <a:ea typeface="Consolas"/>
                <a:cs typeface="Consolas"/>
                <a:sym typeface="Consolas"/>
              </a:rPr>
              <a:t>later</a:t>
            </a:r>
            <a:r>
              <a:rPr lang="it-IT" sz="2000" b="1" dirty="0">
                <a:solidFill>
                  <a:schemeClr val="bg2"/>
                </a:solidFill>
                <a:latin typeface="Consolas"/>
                <a:ea typeface="Consolas"/>
                <a:cs typeface="Consolas"/>
                <a:sym typeface="Consolas"/>
              </a:rPr>
              <a:t> in the code)</a:t>
            </a:r>
          </a:p>
        </p:txBody>
      </p:sp>
      <p:pic>
        <p:nvPicPr>
          <p:cNvPr id="4" name="Immagine 3" descr="Immagine che contiene testo, schermata, software&#10;&#10;Il contenuto generato dall'IA potrebbe non essere corretto.">
            <a:extLst>
              <a:ext uri="{FF2B5EF4-FFF2-40B4-BE49-F238E27FC236}">
                <a16:creationId xmlns:a16="http://schemas.microsoft.com/office/drawing/2014/main" id="{7983B164-706D-F25B-6333-425D5D4E03A9}"/>
              </a:ext>
            </a:extLst>
          </p:cNvPr>
          <p:cNvPicPr>
            <a:picLocks noChangeAspect="1"/>
          </p:cNvPicPr>
          <p:nvPr/>
        </p:nvPicPr>
        <p:blipFill>
          <a:blip r:embed="rId4"/>
          <a:stretch>
            <a:fillRect/>
          </a:stretch>
        </p:blipFill>
        <p:spPr>
          <a:xfrm>
            <a:off x="1557924" y="1026325"/>
            <a:ext cx="6028152" cy="1715878"/>
          </a:xfrm>
          <a:prstGeom prst="rect">
            <a:avLst/>
          </a:prstGeom>
        </p:spPr>
      </p:pic>
    </p:spTree>
    <p:extLst>
      <p:ext uri="{BB962C8B-B14F-4D97-AF65-F5344CB8AC3E}">
        <p14:creationId xmlns:p14="http://schemas.microsoft.com/office/powerpoint/2010/main" val="86705797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283">
          <a:extLst>
            <a:ext uri="{FF2B5EF4-FFF2-40B4-BE49-F238E27FC236}">
              <a16:creationId xmlns:a16="http://schemas.microsoft.com/office/drawing/2014/main" id="{97554E2F-3A38-6DDC-2852-E0878EDFCB3B}"/>
            </a:ext>
          </a:extLst>
        </p:cNvPr>
        <p:cNvGrpSpPr/>
        <p:nvPr/>
      </p:nvGrpSpPr>
      <p:grpSpPr>
        <a:xfrm>
          <a:off x="0" y="0"/>
          <a:ext cx="0" cy="0"/>
          <a:chOff x="0" y="0"/>
          <a:chExt cx="0" cy="0"/>
        </a:xfrm>
      </p:grpSpPr>
      <p:sp>
        <p:nvSpPr>
          <p:cNvPr id="284" name="Google Shape;284;p30">
            <a:extLst>
              <a:ext uri="{FF2B5EF4-FFF2-40B4-BE49-F238E27FC236}">
                <a16:creationId xmlns:a16="http://schemas.microsoft.com/office/drawing/2014/main" id="{AE98B442-6FDD-B30B-59C1-422BE03D6A76}"/>
              </a:ext>
            </a:extLst>
          </p:cNvPr>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p:txBody>
      </p:sp>
      <p:sp>
        <p:nvSpPr>
          <p:cNvPr id="285" name="Google Shape;285;p30">
            <a:extLst>
              <a:ext uri="{FF2B5EF4-FFF2-40B4-BE49-F238E27FC236}">
                <a16:creationId xmlns:a16="http://schemas.microsoft.com/office/drawing/2014/main" id="{39F62720-FAEA-825A-0941-2C75A1FFDD06}"/>
              </a:ext>
            </a:extLst>
          </p:cNvPr>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pic>
        <p:nvPicPr>
          <p:cNvPr id="286" name="Google Shape;286;p30" title="ChatGPT Image 26 apr 2025, 11_27_57.png">
            <a:extLst>
              <a:ext uri="{FF2B5EF4-FFF2-40B4-BE49-F238E27FC236}">
                <a16:creationId xmlns:a16="http://schemas.microsoft.com/office/drawing/2014/main" id="{152709B7-A6AE-DDBA-4920-F0E25C76575A}"/>
              </a:ext>
            </a:extLst>
          </p:cNvPr>
          <p:cNvPicPr preferRelativeResize="0"/>
          <p:nvPr/>
        </p:nvPicPr>
        <p:blipFill rotWithShape="1">
          <a:blip r:embed="rId3">
            <a:alphaModFix/>
          </a:blip>
          <a:srcRect r="26713"/>
          <a:stretch/>
        </p:blipFill>
        <p:spPr>
          <a:xfrm>
            <a:off x="0" y="0"/>
            <a:ext cx="5654250" cy="5143501"/>
          </a:xfrm>
          <a:prstGeom prst="rect">
            <a:avLst/>
          </a:prstGeom>
          <a:noFill/>
          <a:ln>
            <a:noFill/>
          </a:ln>
        </p:spPr>
      </p:pic>
      <p:pic>
        <p:nvPicPr>
          <p:cNvPr id="287" name="Google Shape;287;p30" title="ChatGPT Image 26 apr 2025, 11_27_57.png">
            <a:extLst>
              <a:ext uri="{FF2B5EF4-FFF2-40B4-BE49-F238E27FC236}">
                <a16:creationId xmlns:a16="http://schemas.microsoft.com/office/drawing/2014/main" id="{60CC294D-60B7-0F35-EF80-83598C9CAB55}"/>
              </a:ext>
            </a:extLst>
          </p:cNvPr>
          <p:cNvPicPr preferRelativeResize="0"/>
          <p:nvPr/>
        </p:nvPicPr>
        <p:blipFill rotWithShape="1">
          <a:blip r:embed="rId3">
            <a:alphaModFix/>
          </a:blip>
          <a:srcRect l="72171"/>
          <a:stretch/>
        </p:blipFill>
        <p:spPr>
          <a:xfrm>
            <a:off x="6996976" y="0"/>
            <a:ext cx="2147025" cy="5143501"/>
          </a:xfrm>
          <a:prstGeom prst="rect">
            <a:avLst/>
          </a:prstGeom>
          <a:noFill/>
          <a:ln>
            <a:noFill/>
          </a:ln>
        </p:spPr>
      </p:pic>
      <p:pic>
        <p:nvPicPr>
          <p:cNvPr id="288" name="Google Shape;288;p30" title="ChatGPT Image 26 apr 2025, 11_27_57.png">
            <a:extLst>
              <a:ext uri="{FF2B5EF4-FFF2-40B4-BE49-F238E27FC236}">
                <a16:creationId xmlns:a16="http://schemas.microsoft.com/office/drawing/2014/main" id="{EEDC278C-C20F-FE6D-3F5D-44085764C29F}"/>
              </a:ext>
            </a:extLst>
          </p:cNvPr>
          <p:cNvPicPr preferRelativeResize="0"/>
          <p:nvPr/>
        </p:nvPicPr>
        <p:blipFill rotWithShape="1">
          <a:blip r:embed="rId3">
            <a:alphaModFix/>
          </a:blip>
          <a:srcRect l="62189" r="26582"/>
          <a:stretch/>
        </p:blipFill>
        <p:spPr>
          <a:xfrm>
            <a:off x="5459325" y="0"/>
            <a:ext cx="1624274" cy="5143501"/>
          </a:xfrm>
          <a:prstGeom prst="rect">
            <a:avLst/>
          </a:prstGeom>
          <a:noFill/>
          <a:ln>
            <a:noFill/>
          </a:ln>
        </p:spPr>
      </p:pic>
      <p:pic>
        <p:nvPicPr>
          <p:cNvPr id="289" name="Google Shape;289;p30" title="ChatGPT Image 26 apr 2025, 11_27_57.png">
            <a:extLst>
              <a:ext uri="{FF2B5EF4-FFF2-40B4-BE49-F238E27FC236}">
                <a16:creationId xmlns:a16="http://schemas.microsoft.com/office/drawing/2014/main" id="{8A40ED01-4273-6171-0F6B-F9B476371EE0}"/>
              </a:ext>
            </a:extLst>
          </p:cNvPr>
          <p:cNvPicPr preferRelativeResize="0"/>
          <p:nvPr/>
        </p:nvPicPr>
        <p:blipFill rotWithShape="1">
          <a:blip r:embed="rId3">
            <a:alphaModFix/>
          </a:blip>
          <a:srcRect l="62189" r="26582"/>
          <a:stretch/>
        </p:blipFill>
        <p:spPr>
          <a:xfrm>
            <a:off x="272146" y="0"/>
            <a:ext cx="6685275" cy="5143501"/>
          </a:xfrm>
          <a:prstGeom prst="rect">
            <a:avLst/>
          </a:prstGeom>
          <a:noFill/>
          <a:ln>
            <a:noFill/>
          </a:ln>
        </p:spPr>
      </p:pic>
      <p:sp>
        <p:nvSpPr>
          <p:cNvPr id="290" name="Google Shape;290;p30">
            <a:extLst>
              <a:ext uri="{FF2B5EF4-FFF2-40B4-BE49-F238E27FC236}">
                <a16:creationId xmlns:a16="http://schemas.microsoft.com/office/drawing/2014/main" id="{E74E07B4-51AE-0C62-9D34-E8572E8BB430}"/>
              </a:ext>
            </a:extLst>
          </p:cNvPr>
          <p:cNvSpPr txBox="1"/>
          <p:nvPr/>
        </p:nvSpPr>
        <p:spPr>
          <a:xfrm>
            <a:off x="369075" y="55225"/>
            <a:ext cx="6491400" cy="97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5500" b="1">
                <a:solidFill>
                  <a:srgbClr val="EAD9B4"/>
                </a:solidFill>
                <a:latin typeface="Antonio"/>
                <a:ea typeface="Antonio"/>
                <a:cs typeface="Antonio"/>
                <a:sym typeface="Antonio"/>
              </a:rPr>
              <a:t>Ex1.2: Simple Node</a:t>
            </a:r>
            <a:endParaRPr sz="5500" b="1">
              <a:solidFill>
                <a:srgbClr val="EAD9B4"/>
              </a:solidFill>
              <a:latin typeface="Antonio"/>
              <a:ea typeface="Antonio"/>
              <a:cs typeface="Antonio"/>
              <a:sym typeface="Antonio"/>
            </a:endParaRPr>
          </a:p>
        </p:txBody>
      </p:sp>
      <p:sp>
        <p:nvSpPr>
          <p:cNvPr id="291" name="Google Shape;291;p30">
            <a:extLst>
              <a:ext uri="{FF2B5EF4-FFF2-40B4-BE49-F238E27FC236}">
                <a16:creationId xmlns:a16="http://schemas.microsoft.com/office/drawing/2014/main" id="{4D915D3B-4C8D-8CE5-6B34-759A0DE6F9CE}"/>
              </a:ext>
            </a:extLst>
          </p:cNvPr>
          <p:cNvSpPr txBox="1"/>
          <p:nvPr/>
        </p:nvSpPr>
        <p:spPr>
          <a:xfrm>
            <a:off x="5382322" y="1211766"/>
            <a:ext cx="3568390" cy="2031295"/>
          </a:xfrm>
          <a:prstGeom prst="rect">
            <a:avLst/>
          </a:prstGeom>
          <a:noFill/>
          <a:ln>
            <a:noFill/>
          </a:ln>
        </p:spPr>
        <p:txBody>
          <a:bodyPr spcFirstLastPara="1" wrap="square" lIns="91425" tIns="91425" rIns="91425" bIns="91425" anchor="t" anchorCtr="0">
            <a:spAutoFit/>
          </a:bodyPr>
          <a:lstStyle/>
          <a:p>
            <a:pPr lvl="0" algn="l" rtl="0">
              <a:spcBef>
                <a:spcPts val="0"/>
              </a:spcBef>
              <a:spcAft>
                <a:spcPts val="0"/>
              </a:spcAft>
            </a:pPr>
            <a:r>
              <a:rPr lang="it-IT" sz="2000" b="1" dirty="0">
                <a:solidFill>
                  <a:schemeClr val="bg2"/>
                </a:solidFill>
                <a:latin typeface="Consolas"/>
                <a:ea typeface="Consolas"/>
                <a:cs typeface="Consolas"/>
                <a:sym typeface="Consolas"/>
              </a:rPr>
              <a:t>In the private </a:t>
            </a:r>
            <a:r>
              <a:rPr lang="it-IT" sz="2000" b="1" dirty="0" err="1">
                <a:solidFill>
                  <a:schemeClr val="bg2"/>
                </a:solidFill>
                <a:latin typeface="Consolas"/>
                <a:ea typeface="Consolas"/>
                <a:cs typeface="Consolas"/>
                <a:sym typeface="Consolas"/>
              </a:rPr>
              <a:t>section</a:t>
            </a:r>
            <a:r>
              <a:rPr lang="it-IT" sz="2000" b="1" dirty="0">
                <a:solidFill>
                  <a:schemeClr val="bg2"/>
                </a:solidFill>
                <a:latin typeface="Consolas"/>
                <a:ea typeface="Consolas"/>
                <a:cs typeface="Consolas"/>
                <a:sym typeface="Consolas"/>
              </a:rPr>
              <a:t>, </a:t>
            </a:r>
            <a:r>
              <a:rPr lang="it-IT" sz="2000" b="1" dirty="0" err="1">
                <a:solidFill>
                  <a:schemeClr val="bg2"/>
                </a:solidFill>
                <a:latin typeface="Consolas"/>
                <a:ea typeface="Consolas"/>
                <a:cs typeface="Consolas"/>
                <a:sym typeface="Consolas"/>
              </a:rPr>
              <a:t>we</a:t>
            </a:r>
            <a:r>
              <a:rPr lang="it-IT" sz="2000" b="1" dirty="0">
                <a:solidFill>
                  <a:schemeClr val="bg2"/>
                </a:solidFill>
                <a:latin typeface="Consolas"/>
                <a:ea typeface="Consolas"/>
                <a:cs typeface="Consolas"/>
                <a:sym typeface="Consolas"/>
              </a:rPr>
              <a:t> </a:t>
            </a:r>
            <a:r>
              <a:rPr lang="it-IT" sz="2000" b="1" dirty="0" err="1">
                <a:solidFill>
                  <a:schemeClr val="bg2"/>
                </a:solidFill>
                <a:latin typeface="Consolas"/>
                <a:ea typeface="Consolas"/>
                <a:cs typeface="Consolas"/>
                <a:sym typeface="Consolas"/>
              </a:rPr>
              <a:t>define</a:t>
            </a:r>
            <a:r>
              <a:rPr lang="it-IT" sz="2000" b="1" dirty="0">
                <a:solidFill>
                  <a:schemeClr val="bg2"/>
                </a:solidFill>
                <a:latin typeface="Consolas"/>
                <a:ea typeface="Consolas"/>
                <a:cs typeface="Consolas"/>
                <a:sym typeface="Consolas"/>
              </a:rPr>
              <a:t> the </a:t>
            </a:r>
            <a:r>
              <a:rPr lang="it-IT" sz="2000" b="1" dirty="0" err="1">
                <a:solidFill>
                  <a:schemeClr val="bg2"/>
                </a:solidFill>
                <a:latin typeface="Consolas"/>
                <a:ea typeface="Consolas"/>
                <a:cs typeface="Consolas"/>
                <a:sym typeface="Consolas"/>
              </a:rPr>
              <a:t>function</a:t>
            </a:r>
            <a:r>
              <a:rPr lang="it-IT" sz="2000" b="1" dirty="0">
                <a:solidFill>
                  <a:schemeClr val="bg2"/>
                </a:solidFill>
                <a:latin typeface="Consolas"/>
                <a:ea typeface="Consolas"/>
                <a:cs typeface="Consolas"/>
                <a:sym typeface="Consolas"/>
              </a:rPr>
              <a:t> </a:t>
            </a:r>
            <a:r>
              <a:rPr lang="it-IT" sz="2000" b="1" dirty="0" err="1">
                <a:solidFill>
                  <a:schemeClr val="bg2"/>
                </a:solidFill>
                <a:latin typeface="Consolas"/>
                <a:ea typeface="Consolas"/>
                <a:cs typeface="Consolas"/>
                <a:sym typeface="Consolas"/>
              </a:rPr>
              <a:t>publish_message</a:t>
            </a:r>
            <a:r>
              <a:rPr lang="it-IT" sz="2000" b="1" dirty="0">
                <a:solidFill>
                  <a:schemeClr val="bg2"/>
                </a:solidFill>
                <a:latin typeface="Consolas"/>
                <a:ea typeface="Consolas"/>
                <a:cs typeface="Consolas"/>
                <a:sym typeface="Consolas"/>
              </a:rPr>
              <a:t>. Inside </a:t>
            </a:r>
            <a:r>
              <a:rPr lang="it-IT" sz="2000" b="1" dirty="0" err="1">
                <a:solidFill>
                  <a:schemeClr val="bg2"/>
                </a:solidFill>
                <a:latin typeface="Consolas"/>
                <a:ea typeface="Consolas"/>
                <a:cs typeface="Consolas"/>
                <a:sym typeface="Consolas"/>
              </a:rPr>
              <a:t>it</a:t>
            </a:r>
            <a:r>
              <a:rPr lang="it-IT" sz="2000" b="1" dirty="0">
                <a:solidFill>
                  <a:schemeClr val="bg2"/>
                </a:solidFill>
                <a:latin typeface="Consolas"/>
                <a:ea typeface="Consolas"/>
                <a:cs typeface="Consolas"/>
                <a:sym typeface="Consolas"/>
              </a:rPr>
              <a:t>, </a:t>
            </a:r>
            <a:r>
              <a:rPr lang="it-IT" sz="2000" b="1" dirty="0" err="1">
                <a:solidFill>
                  <a:schemeClr val="bg2"/>
                </a:solidFill>
                <a:latin typeface="Consolas"/>
                <a:ea typeface="Consolas"/>
                <a:cs typeface="Consolas"/>
                <a:sym typeface="Consolas"/>
              </a:rPr>
              <a:t>we</a:t>
            </a:r>
            <a:r>
              <a:rPr lang="it-IT" sz="2000" b="1" dirty="0">
                <a:solidFill>
                  <a:schemeClr val="bg2"/>
                </a:solidFill>
                <a:latin typeface="Consolas"/>
                <a:ea typeface="Consolas"/>
                <a:cs typeface="Consolas"/>
                <a:sym typeface="Consolas"/>
              </a:rPr>
              <a:t> </a:t>
            </a:r>
            <a:r>
              <a:rPr lang="it-IT" sz="2000" b="1" dirty="0" err="1">
                <a:solidFill>
                  <a:schemeClr val="bg2"/>
                </a:solidFill>
                <a:latin typeface="Consolas"/>
                <a:ea typeface="Consolas"/>
                <a:cs typeface="Consolas"/>
                <a:sym typeface="Consolas"/>
              </a:rPr>
              <a:t>declare</a:t>
            </a:r>
            <a:r>
              <a:rPr lang="it-IT" sz="2000" b="1" dirty="0">
                <a:solidFill>
                  <a:schemeClr val="bg2"/>
                </a:solidFill>
                <a:latin typeface="Consolas"/>
                <a:ea typeface="Consolas"/>
                <a:cs typeface="Consolas"/>
                <a:sym typeface="Consolas"/>
              </a:rPr>
              <a:t> a </a:t>
            </a:r>
            <a:r>
              <a:rPr lang="it-IT" sz="2000" b="1" dirty="0" err="1">
                <a:solidFill>
                  <a:schemeClr val="bg2"/>
                </a:solidFill>
                <a:latin typeface="Consolas"/>
                <a:ea typeface="Consolas"/>
                <a:cs typeface="Consolas"/>
                <a:sym typeface="Consolas"/>
              </a:rPr>
              <a:t>message</a:t>
            </a:r>
            <a:r>
              <a:rPr lang="it-IT" sz="2000" b="1" dirty="0">
                <a:solidFill>
                  <a:schemeClr val="bg2"/>
                </a:solidFill>
                <a:latin typeface="Consolas"/>
                <a:ea typeface="Consolas"/>
                <a:cs typeface="Consolas"/>
                <a:sym typeface="Consolas"/>
              </a:rPr>
              <a:t> </a:t>
            </a:r>
            <a:r>
              <a:rPr lang="it-IT" sz="2000" b="1" dirty="0" err="1">
                <a:solidFill>
                  <a:schemeClr val="bg2"/>
                </a:solidFill>
                <a:latin typeface="Consolas"/>
                <a:ea typeface="Consolas"/>
                <a:cs typeface="Consolas"/>
                <a:sym typeface="Consolas"/>
              </a:rPr>
              <a:t>variable</a:t>
            </a:r>
            <a:r>
              <a:rPr lang="it-IT" sz="2000" b="1" dirty="0">
                <a:solidFill>
                  <a:schemeClr val="bg2"/>
                </a:solidFill>
                <a:latin typeface="Consolas"/>
                <a:ea typeface="Consolas"/>
                <a:cs typeface="Consolas"/>
                <a:sym typeface="Consolas"/>
              </a:rPr>
              <a:t> in </a:t>
            </a:r>
            <a:r>
              <a:rPr lang="it-IT" sz="2000" b="1" dirty="0" err="1">
                <a:solidFill>
                  <a:schemeClr val="bg2"/>
                </a:solidFill>
                <a:latin typeface="Consolas"/>
                <a:ea typeface="Consolas"/>
                <a:cs typeface="Consolas"/>
                <a:sym typeface="Consolas"/>
              </a:rPr>
              <a:t>which</a:t>
            </a:r>
            <a:r>
              <a:rPr lang="it-IT" sz="2000" b="1" dirty="0">
                <a:solidFill>
                  <a:schemeClr val="bg2"/>
                </a:solidFill>
                <a:latin typeface="Consolas"/>
                <a:ea typeface="Consolas"/>
                <a:cs typeface="Consolas"/>
                <a:sym typeface="Consolas"/>
              </a:rPr>
              <a:t> </a:t>
            </a:r>
            <a:r>
              <a:rPr lang="it-IT" sz="2000" b="1" dirty="0" err="1">
                <a:solidFill>
                  <a:schemeClr val="bg2"/>
                </a:solidFill>
                <a:latin typeface="Consolas"/>
                <a:ea typeface="Consolas"/>
                <a:cs typeface="Consolas"/>
                <a:sym typeface="Consolas"/>
              </a:rPr>
              <a:t>we</a:t>
            </a:r>
            <a:r>
              <a:rPr lang="it-IT" sz="2000" b="1" dirty="0">
                <a:solidFill>
                  <a:schemeClr val="bg2"/>
                </a:solidFill>
                <a:latin typeface="Consolas"/>
                <a:ea typeface="Consolas"/>
                <a:cs typeface="Consolas"/>
                <a:sym typeface="Consolas"/>
              </a:rPr>
              <a:t> </a:t>
            </a:r>
            <a:r>
              <a:rPr lang="it-IT" sz="2000" b="1" dirty="0" err="1">
                <a:solidFill>
                  <a:schemeClr val="bg2"/>
                </a:solidFill>
                <a:latin typeface="Consolas"/>
                <a:ea typeface="Consolas"/>
                <a:cs typeface="Consolas"/>
                <a:sym typeface="Consolas"/>
              </a:rPr>
              <a:t>will</a:t>
            </a:r>
            <a:r>
              <a:rPr lang="it-IT" sz="2000" b="1" dirty="0">
                <a:solidFill>
                  <a:schemeClr val="bg2"/>
                </a:solidFill>
                <a:latin typeface="Consolas"/>
                <a:ea typeface="Consolas"/>
                <a:cs typeface="Consolas"/>
                <a:sym typeface="Consolas"/>
              </a:rPr>
              <a:t> store </a:t>
            </a:r>
            <a:r>
              <a:rPr lang="it-IT" sz="2000" b="1" dirty="0" err="1">
                <a:solidFill>
                  <a:schemeClr val="bg2"/>
                </a:solidFill>
                <a:latin typeface="Consolas"/>
                <a:ea typeface="Consolas"/>
                <a:cs typeface="Consolas"/>
                <a:sym typeface="Consolas"/>
              </a:rPr>
              <a:t>our</a:t>
            </a:r>
            <a:r>
              <a:rPr lang="it-IT" sz="2000" b="1" dirty="0">
                <a:solidFill>
                  <a:schemeClr val="bg2"/>
                </a:solidFill>
                <a:latin typeface="Consolas"/>
                <a:ea typeface="Consolas"/>
                <a:cs typeface="Consolas"/>
                <a:sym typeface="Consolas"/>
              </a:rPr>
              <a:t> </a:t>
            </a:r>
            <a:r>
              <a:rPr lang="it-IT" sz="2000" b="1" dirty="0" err="1">
                <a:solidFill>
                  <a:schemeClr val="bg2"/>
                </a:solidFill>
                <a:latin typeface="Consolas"/>
                <a:ea typeface="Consolas"/>
                <a:cs typeface="Consolas"/>
                <a:sym typeface="Consolas"/>
              </a:rPr>
              <a:t>string</a:t>
            </a:r>
            <a:r>
              <a:rPr lang="it-IT" sz="2000" b="1" dirty="0">
                <a:solidFill>
                  <a:schemeClr val="bg2"/>
                </a:solidFill>
                <a:latin typeface="Consolas"/>
                <a:ea typeface="Consolas"/>
                <a:cs typeface="Consolas"/>
                <a:sym typeface="Consolas"/>
              </a:rPr>
              <a:t>.</a:t>
            </a:r>
          </a:p>
        </p:txBody>
      </p:sp>
      <p:pic>
        <p:nvPicPr>
          <p:cNvPr id="3" name="Immagine 2" descr="Immagine che contiene testo, schermata, software, Software multimediale&#10;&#10;Il contenuto generato dall'IA potrebbe non essere corretto.">
            <a:extLst>
              <a:ext uri="{FF2B5EF4-FFF2-40B4-BE49-F238E27FC236}">
                <a16:creationId xmlns:a16="http://schemas.microsoft.com/office/drawing/2014/main" id="{2E8F4F0C-E31A-0312-9264-A56136AD123B}"/>
              </a:ext>
            </a:extLst>
          </p:cNvPr>
          <p:cNvPicPr>
            <a:picLocks noChangeAspect="1"/>
          </p:cNvPicPr>
          <p:nvPr/>
        </p:nvPicPr>
        <p:blipFill>
          <a:blip r:embed="rId4"/>
          <a:stretch>
            <a:fillRect/>
          </a:stretch>
        </p:blipFill>
        <p:spPr>
          <a:xfrm>
            <a:off x="285499" y="1266357"/>
            <a:ext cx="4862125" cy="2315298"/>
          </a:xfrm>
          <a:prstGeom prst="rect">
            <a:avLst/>
          </a:prstGeom>
        </p:spPr>
      </p:pic>
    </p:spTree>
    <p:extLst>
      <p:ext uri="{BB962C8B-B14F-4D97-AF65-F5344CB8AC3E}">
        <p14:creationId xmlns:p14="http://schemas.microsoft.com/office/powerpoint/2010/main" val="116165613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283">
          <a:extLst>
            <a:ext uri="{FF2B5EF4-FFF2-40B4-BE49-F238E27FC236}">
              <a16:creationId xmlns:a16="http://schemas.microsoft.com/office/drawing/2014/main" id="{BF245300-09A4-0E56-5F85-7AD495BD3606}"/>
            </a:ext>
          </a:extLst>
        </p:cNvPr>
        <p:cNvGrpSpPr/>
        <p:nvPr/>
      </p:nvGrpSpPr>
      <p:grpSpPr>
        <a:xfrm>
          <a:off x="0" y="0"/>
          <a:ext cx="0" cy="0"/>
          <a:chOff x="0" y="0"/>
          <a:chExt cx="0" cy="0"/>
        </a:xfrm>
      </p:grpSpPr>
      <p:sp>
        <p:nvSpPr>
          <p:cNvPr id="284" name="Google Shape;284;p30">
            <a:extLst>
              <a:ext uri="{FF2B5EF4-FFF2-40B4-BE49-F238E27FC236}">
                <a16:creationId xmlns:a16="http://schemas.microsoft.com/office/drawing/2014/main" id="{38661179-E237-0037-04A9-CFC1558C7555}"/>
              </a:ext>
            </a:extLst>
          </p:cNvPr>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p:txBody>
      </p:sp>
      <p:sp>
        <p:nvSpPr>
          <p:cNvPr id="285" name="Google Shape;285;p30">
            <a:extLst>
              <a:ext uri="{FF2B5EF4-FFF2-40B4-BE49-F238E27FC236}">
                <a16:creationId xmlns:a16="http://schemas.microsoft.com/office/drawing/2014/main" id="{CD44241B-3498-BE48-5980-AD2006078019}"/>
              </a:ext>
            </a:extLst>
          </p:cNvPr>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pic>
        <p:nvPicPr>
          <p:cNvPr id="286" name="Google Shape;286;p30" title="ChatGPT Image 26 apr 2025, 11_27_57.png">
            <a:extLst>
              <a:ext uri="{FF2B5EF4-FFF2-40B4-BE49-F238E27FC236}">
                <a16:creationId xmlns:a16="http://schemas.microsoft.com/office/drawing/2014/main" id="{08C94F89-6F0E-0031-7A6E-336A53D05DF3}"/>
              </a:ext>
            </a:extLst>
          </p:cNvPr>
          <p:cNvPicPr preferRelativeResize="0"/>
          <p:nvPr/>
        </p:nvPicPr>
        <p:blipFill rotWithShape="1">
          <a:blip r:embed="rId3">
            <a:alphaModFix/>
          </a:blip>
          <a:srcRect r="26713"/>
          <a:stretch/>
        </p:blipFill>
        <p:spPr>
          <a:xfrm>
            <a:off x="0" y="0"/>
            <a:ext cx="5654250" cy="5143501"/>
          </a:xfrm>
          <a:prstGeom prst="rect">
            <a:avLst/>
          </a:prstGeom>
          <a:noFill/>
          <a:ln>
            <a:noFill/>
          </a:ln>
        </p:spPr>
      </p:pic>
      <p:pic>
        <p:nvPicPr>
          <p:cNvPr id="287" name="Google Shape;287;p30" title="ChatGPT Image 26 apr 2025, 11_27_57.png">
            <a:extLst>
              <a:ext uri="{FF2B5EF4-FFF2-40B4-BE49-F238E27FC236}">
                <a16:creationId xmlns:a16="http://schemas.microsoft.com/office/drawing/2014/main" id="{D9174279-3F09-CACB-8747-235FF332BF7E}"/>
              </a:ext>
            </a:extLst>
          </p:cNvPr>
          <p:cNvPicPr preferRelativeResize="0"/>
          <p:nvPr/>
        </p:nvPicPr>
        <p:blipFill rotWithShape="1">
          <a:blip r:embed="rId3">
            <a:alphaModFix/>
          </a:blip>
          <a:srcRect l="72171"/>
          <a:stretch/>
        </p:blipFill>
        <p:spPr>
          <a:xfrm>
            <a:off x="6996976" y="0"/>
            <a:ext cx="2147025" cy="5143501"/>
          </a:xfrm>
          <a:prstGeom prst="rect">
            <a:avLst/>
          </a:prstGeom>
          <a:noFill/>
          <a:ln>
            <a:noFill/>
          </a:ln>
        </p:spPr>
      </p:pic>
      <p:pic>
        <p:nvPicPr>
          <p:cNvPr id="288" name="Google Shape;288;p30" title="ChatGPT Image 26 apr 2025, 11_27_57.png">
            <a:extLst>
              <a:ext uri="{FF2B5EF4-FFF2-40B4-BE49-F238E27FC236}">
                <a16:creationId xmlns:a16="http://schemas.microsoft.com/office/drawing/2014/main" id="{68C169C3-98DC-5885-F1DD-60CE776305FD}"/>
              </a:ext>
            </a:extLst>
          </p:cNvPr>
          <p:cNvPicPr preferRelativeResize="0"/>
          <p:nvPr/>
        </p:nvPicPr>
        <p:blipFill rotWithShape="1">
          <a:blip r:embed="rId3">
            <a:alphaModFix/>
          </a:blip>
          <a:srcRect l="62189" r="26582"/>
          <a:stretch/>
        </p:blipFill>
        <p:spPr>
          <a:xfrm>
            <a:off x="5459325" y="0"/>
            <a:ext cx="1624274" cy="5143501"/>
          </a:xfrm>
          <a:prstGeom prst="rect">
            <a:avLst/>
          </a:prstGeom>
          <a:noFill/>
          <a:ln>
            <a:noFill/>
          </a:ln>
        </p:spPr>
      </p:pic>
      <p:pic>
        <p:nvPicPr>
          <p:cNvPr id="289" name="Google Shape;289;p30" title="ChatGPT Image 26 apr 2025, 11_27_57.png">
            <a:extLst>
              <a:ext uri="{FF2B5EF4-FFF2-40B4-BE49-F238E27FC236}">
                <a16:creationId xmlns:a16="http://schemas.microsoft.com/office/drawing/2014/main" id="{74BB7CDB-3D46-ABBE-1061-2093A375B11F}"/>
              </a:ext>
            </a:extLst>
          </p:cNvPr>
          <p:cNvPicPr preferRelativeResize="0"/>
          <p:nvPr/>
        </p:nvPicPr>
        <p:blipFill rotWithShape="1">
          <a:blip r:embed="rId3">
            <a:alphaModFix/>
          </a:blip>
          <a:srcRect l="62189" r="26582"/>
          <a:stretch/>
        </p:blipFill>
        <p:spPr>
          <a:xfrm>
            <a:off x="272146" y="0"/>
            <a:ext cx="6685275" cy="5143501"/>
          </a:xfrm>
          <a:prstGeom prst="rect">
            <a:avLst/>
          </a:prstGeom>
          <a:noFill/>
          <a:ln>
            <a:noFill/>
          </a:ln>
        </p:spPr>
      </p:pic>
      <p:sp>
        <p:nvSpPr>
          <p:cNvPr id="290" name="Google Shape;290;p30">
            <a:extLst>
              <a:ext uri="{FF2B5EF4-FFF2-40B4-BE49-F238E27FC236}">
                <a16:creationId xmlns:a16="http://schemas.microsoft.com/office/drawing/2014/main" id="{A133DA49-0CD3-6072-7848-6E792BEBFA5D}"/>
              </a:ext>
            </a:extLst>
          </p:cNvPr>
          <p:cNvSpPr txBox="1"/>
          <p:nvPr/>
        </p:nvSpPr>
        <p:spPr>
          <a:xfrm>
            <a:off x="369075" y="55225"/>
            <a:ext cx="6491400" cy="97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5500" b="1">
                <a:solidFill>
                  <a:srgbClr val="EAD9B4"/>
                </a:solidFill>
                <a:latin typeface="Antonio"/>
                <a:ea typeface="Antonio"/>
                <a:cs typeface="Antonio"/>
                <a:sym typeface="Antonio"/>
              </a:rPr>
              <a:t>Ex1.2: Simple Node</a:t>
            </a:r>
            <a:endParaRPr sz="5500" b="1">
              <a:solidFill>
                <a:srgbClr val="EAD9B4"/>
              </a:solidFill>
              <a:latin typeface="Antonio"/>
              <a:ea typeface="Antonio"/>
              <a:cs typeface="Antonio"/>
              <a:sym typeface="Antonio"/>
            </a:endParaRPr>
          </a:p>
        </p:txBody>
      </p:sp>
      <p:sp>
        <p:nvSpPr>
          <p:cNvPr id="291" name="Google Shape;291;p30">
            <a:extLst>
              <a:ext uri="{FF2B5EF4-FFF2-40B4-BE49-F238E27FC236}">
                <a16:creationId xmlns:a16="http://schemas.microsoft.com/office/drawing/2014/main" id="{1974E34C-F45C-AE9E-8BB9-CDA7A4A103F3}"/>
              </a:ext>
            </a:extLst>
          </p:cNvPr>
          <p:cNvSpPr txBox="1"/>
          <p:nvPr/>
        </p:nvSpPr>
        <p:spPr>
          <a:xfrm>
            <a:off x="5382322" y="1211766"/>
            <a:ext cx="3568390" cy="1107965"/>
          </a:xfrm>
          <a:prstGeom prst="rect">
            <a:avLst/>
          </a:prstGeom>
          <a:noFill/>
          <a:ln>
            <a:noFill/>
          </a:ln>
        </p:spPr>
        <p:txBody>
          <a:bodyPr spcFirstLastPara="1" wrap="square" lIns="91425" tIns="91425" rIns="91425" bIns="91425" anchor="t" anchorCtr="0">
            <a:spAutoFit/>
          </a:bodyPr>
          <a:lstStyle/>
          <a:p>
            <a:pPr lvl="0" algn="l" rtl="0">
              <a:spcBef>
                <a:spcPts val="0"/>
              </a:spcBef>
              <a:spcAft>
                <a:spcPts val="0"/>
              </a:spcAft>
            </a:pPr>
            <a:r>
              <a:rPr lang="it-IT" sz="2000" b="1" dirty="0">
                <a:solidFill>
                  <a:schemeClr val="bg2"/>
                </a:solidFill>
                <a:latin typeface="Consolas"/>
                <a:ea typeface="Consolas"/>
                <a:cs typeface="Consolas"/>
                <a:sym typeface="Consolas"/>
              </a:rPr>
              <a:t>To </a:t>
            </a:r>
            <a:r>
              <a:rPr lang="it-IT" sz="2000" b="1" dirty="0" err="1">
                <a:solidFill>
                  <a:schemeClr val="bg2"/>
                </a:solidFill>
                <a:latin typeface="Consolas"/>
                <a:ea typeface="Consolas"/>
                <a:cs typeface="Consolas"/>
                <a:sym typeface="Consolas"/>
              </a:rPr>
              <a:t>insert</a:t>
            </a:r>
            <a:r>
              <a:rPr lang="it-IT" sz="2000" b="1" dirty="0">
                <a:solidFill>
                  <a:schemeClr val="bg2"/>
                </a:solidFill>
                <a:latin typeface="Consolas"/>
                <a:ea typeface="Consolas"/>
                <a:cs typeface="Consolas"/>
                <a:sym typeface="Consolas"/>
              </a:rPr>
              <a:t> the </a:t>
            </a:r>
            <a:r>
              <a:rPr lang="it-IT" sz="2000" b="1" dirty="0" err="1">
                <a:solidFill>
                  <a:schemeClr val="bg2"/>
                </a:solidFill>
                <a:latin typeface="Consolas"/>
                <a:ea typeface="Consolas"/>
                <a:cs typeface="Consolas"/>
                <a:sym typeface="Consolas"/>
              </a:rPr>
              <a:t>string</a:t>
            </a:r>
            <a:r>
              <a:rPr lang="it-IT" sz="2000" b="1" dirty="0">
                <a:solidFill>
                  <a:schemeClr val="bg2"/>
                </a:solidFill>
                <a:latin typeface="Consolas"/>
                <a:ea typeface="Consolas"/>
                <a:cs typeface="Consolas"/>
                <a:sym typeface="Consolas"/>
              </a:rPr>
              <a:t>, </a:t>
            </a:r>
            <a:r>
              <a:rPr lang="it-IT" sz="2000" b="1" dirty="0" err="1">
                <a:solidFill>
                  <a:schemeClr val="bg2"/>
                </a:solidFill>
                <a:latin typeface="Consolas"/>
                <a:ea typeface="Consolas"/>
                <a:cs typeface="Consolas"/>
                <a:sym typeface="Consolas"/>
              </a:rPr>
              <a:t>we</a:t>
            </a:r>
            <a:r>
              <a:rPr lang="it-IT" sz="2000" b="1" dirty="0">
                <a:solidFill>
                  <a:schemeClr val="bg2"/>
                </a:solidFill>
                <a:latin typeface="Consolas"/>
                <a:ea typeface="Consolas"/>
                <a:cs typeface="Consolas"/>
                <a:sym typeface="Consolas"/>
              </a:rPr>
              <a:t> set the field data to «Hello world!»</a:t>
            </a:r>
          </a:p>
        </p:txBody>
      </p:sp>
      <p:pic>
        <p:nvPicPr>
          <p:cNvPr id="3" name="Immagine 2" descr="Immagine che contiene testo, schermata, software, Software multimediale&#10;&#10;Il contenuto generato dall'IA potrebbe non essere corretto.">
            <a:extLst>
              <a:ext uri="{FF2B5EF4-FFF2-40B4-BE49-F238E27FC236}">
                <a16:creationId xmlns:a16="http://schemas.microsoft.com/office/drawing/2014/main" id="{6C9B8C41-9BD9-E1BC-D7F9-EF40CBC42242}"/>
              </a:ext>
            </a:extLst>
          </p:cNvPr>
          <p:cNvPicPr>
            <a:picLocks noChangeAspect="1"/>
          </p:cNvPicPr>
          <p:nvPr/>
        </p:nvPicPr>
        <p:blipFill>
          <a:blip r:embed="rId4"/>
          <a:stretch>
            <a:fillRect/>
          </a:stretch>
        </p:blipFill>
        <p:spPr>
          <a:xfrm>
            <a:off x="285499" y="1266357"/>
            <a:ext cx="4862125" cy="2315298"/>
          </a:xfrm>
          <a:prstGeom prst="rect">
            <a:avLst/>
          </a:prstGeom>
        </p:spPr>
      </p:pic>
      <p:pic>
        <p:nvPicPr>
          <p:cNvPr id="4" name="Immagine 3" descr="Immagine che contiene cartone animato, vestiti, Viso umano, persona&#10;&#10;Il contenuto generato dall'IA potrebbe non essere corretto.">
            <a:extLst>
              <a:ext uri="{FF2B5EF4-FFF2-40B4-BE49-F238E27FC236}">
                <a16:creationId xmlns:a16="http://schemas.microsoft.com/office/drawing/2014/main" id="{8BB6AC24-935B-407E-01DC-F0812F91FF90}"/>
              </a:ext>
            </a:extLst>
          </p:cNvPr>
          <p:cNvPicPr>
            <a:picLocks noChangeAspect="1"/>
          </p:cNvPicPr>
          <p:nvPr/>
        </p:nvPicPr>
        <p:blipFill>
          <a:blip r:embed="rId5"/>
          <a:stretch>
            <a:fillRect/>
          </a:stretch>
        </p:blipFill>
        <p:spPr>
          <a:xfrm>
            <a:off x="4813976" y="2328419"/>
            <a:ext cx="2827299" cy="2506471"/>
          </a:xfrm>
          <a:prstGeom prst="rect">
            <a:avLst/>
          </a:prstGeom>
        </p:spPr>
      </p:pic>
    </p:spTree>
    <p:extLst>
      <p:ext uri="{BB962C8B-B14F-4D97-AF65-F5344CB8AC3E}">
        <p14:creationId xmlns:p14="http://schemas.microsoft.com/office/powerpoint/2010/main" val="421123282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283">
          <a:extLst>
            <a:ext uri="{FF2B5EF4-FFF2-40B4-BE49-F238E27FC236}">
              <a16:creationId xmlns:a16="http://schemas.microsoft.com/office/drawing/2014/main" id="{EF65943A-F530-F0BD-0170-C9D857BFA337}"/>
            </a:ext>
          </a:extLst>
        </p:cNvPr>
        <p:cNvGrpSpPr/>
        <p:nvPr/>
      </p:nvGrpSpPr>
      <p:grpSpPr>
        <a:xfrm>
          <a:off x="0" y="0"/>
          <a:ext cx="0" cy="0"/>
          <a:chOff x="0" y="0"/>
          <a:chExt cx="0" cy="0"/>
        </a:xfrm>
      </p:grpSpPr>
      <p:sp>
        <p:nvSpPr>
          <p:cNvPr id="284" name="Google Shape;284;p30">
            <a:extLst>
              <a:ext uri="{FF2B5EF4-FFF2-40B4-BE49-F238E27FC236}">
                <a16:creationId xmlns:a16="http://schemas.microsoft.com/office/drawing/2014/main" id="{8D3C2E6E-5B87-580B-6EDD-0216B9468200}"/>
              </a:ext>
            </a:extLst>
          </p:cNvPr>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p:txBody>
      </p:sp>
      <p:sp>
        <p:nvSpPr>
          <p:cNvPr id="285" name="Google Shape;285;p30">
            <a:extLst>
              <a:ext uri="{FF2B5EF4-FFF2-40B4-BE49-F238E27FC236}">
                <a16:creationId xmlns:a16="http://schemas.microsoft.com/office/drawing/2014/main" id="{52BE67CE-CB63-2EDA-1AD1-769E9E83A081}"/>
              </a:ext>
            </a:extLst>
          </p:cNvPr>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pic>
        <p:nvPicPr>
          <p:cNvPr id="286" name="Google Shape;286;p30" title="ChatGPT Image 26 apr 2025, 11_27_57.png">
            <a:extLst>
              <a:ext uri="{FF2B5EF4-FFF2-40B4-BE49-F238E27FC236}">
                <a16:creationId xmlns:a16="http://schemas.microsoft.com/office/drawing/2014/main" id="{484FC0F1-A631-5527-2A84-9097F5611FE5}"/>
              </a:ext>
            </a:extLst>
          </p:cNvPr>
          <p:cNvPicPr preferRelativeResize="0"/>
          <p:nvPr/>
        </p:nvPicPr>
        <p:blipFill rotWithShape="1">
          <a:blip r:embed="rId3">
            <a:alphaModFix/>
          </a:blip>
          <a:srcRect r="26713"/>
          <a:stretch/>
        </p:blipFill>
        <p:spPr>
          <a:xfrm>
            <a:off x="0" y="0"/>
            <a:ext cx="5654250" cy="5143501"/>
          </a:xfrm>
          <a:prstGeom prst="rect">
            <a:avLst/>
          </a:prstGeom>
          <a:noFill/>
          <a:ln>
            <a:noFill/>
          </a:ln>
        </p:spPr>
      </p:pic>
      <p:pic>
        <p:nvPicPr>
          <p:cNvPr id="287" name="Google Shape;287;p30" title="ChatGPT Image 26 apr 2025, 11_27_57.png">
            <a:extLst>
              <a:ext uri="{FF2B5EF4-FFF2-40B4-BE49-F238E27FC236}">
                <a16:creationId xmlns:a16="http://schemas.microsoft.com/office/drawing/2014/main" id="{50DD199E-A18C-71AF-D6EB-632F1604B897}"/>
              </a:ext>
            </a:extLst>
          </p:cNvPr>
          <p:cNvPicPr preferRelativeResize="0"/>
          <p:nvPr/>
        </p:nvPicPr>
        <p:blipFill rotWithShape="1">
          <a:blip r:embed="rId3">
            <a:alphaModFix/>
          </a:blip>
          <a:srcRect l="72171"/>
          <a:stretch/>
        </p:blipFill>
        <p:spPr>
          <a:xfrm>
            <a:off x="6996976" y="0"/>
            <a:ext cx="2147025" cy="5143501"/>
          </a:xfrm>
          <a:prstGeom prst="rect">
            <a:avLst/>
          </a:prstGeom>
          <a:noFill/>
          <a:ln>
            <a:noFill/>
          </a:ln>
        </p:spPr>
      </p:pic>
      <p:pic>
        <p:nvPicPr>
          <p:cNvPr id="288" name="Google Shape;288;p30" title="ChatGPT Image 26 apr 2025, 11_27_57.png">
            <a:extLst>
              <a:ext uri="{FF2B5EF4-FFF2-40B4-BE49-F238E27FC236}">
                <a16:creationId xmlns:a16="http://schemas.microsoft.com/office/drawing/2014/main" id="{A8B4B1D6-6923-FA63-0671-FC8F79B25C26}"/>
              </a:ext>
            </a:extLst>
          </p:cNvPr>
          <p:cNvPicPr preferRelativeResize="0"/>
          <p:nvPr/>
        </p:nvPicPr>
        <p:blipFill rotWithShape="1">
          <a:blip r:embed="rId3">
            <a:alphaModFix/>
          </a:blip>
          <a:srcRect l="62189" r="26582"/>
          <a:stretch/>
        </p:blipFill>
        <p:spPr>
          <a:xfrm>
            <a:off x="5459325" y="0"/>
            <a:ext cx="1624274" cy="5143501"/>
          </a:xfrm>
          <a:prstGeom prst="rect">
            <a:avLst/>
          </a:prstGeom>
          <a:noFill/>
          <a:ln>
            <a:noFill/>
          </a:ln>
        </p:spPr>
      </p:pic>
      <p:pic>
        <p:nvPicPr>
          <p:cNvPr id="289" name="Google Shape;289;p30" title="ChatGPT Image 26 apr 2025, 11_27_57.png">
            <a:extLst>
              <a:ext uri="{FF2B5EF4-FFF2-40B4-BE49-F238E27FC236}">
                <a16:creationId xmlns:a16="http://schemas.microsoft.com/office/drawing/2014/main" id="{E6DD9142-D4CD-738F-52E0-7FFFD174001E}"/>
              </a:ext>
            </a:extLst>
          </p:cNvPr>
          <p:cNvPicPr preferRelativeResize="0"/>
          <p:nvPr/>
        </p:nvPicPr>
        <p:blipFill rotWithShape="1">
          <a:blip r:embed="rId3">
            <a:alphaModFix/>
          </a:blip>
          <a:srcRect l="62189" r="26582"/>
          <a:stretch/>
        </p:blipFill>
        <p:spPr>
          <a:xfrm>
            <a:off x="272146" y="0"/>
            <a:ext cx="6685275" cy="5143501"/>
          </a:xfrm>
          <a:prstGeom prst="rect">
            <a:avLst/>
          </a:prstGeom>
          <a:noFill/>
          <a:ln>
            <a:noFill/>
          </a:ln>
        </p:spPr>
      </p:pic>
      <p:sp>
        <p:nvSpPr>
          <p:cNvPr id="290" name="Google Shape;290;p30">
            <a:extLst>
              <a:ext uri="{FF2B5EF4-FFF2-40B4-BE49-F238E27FC236}">
                <a16:creationId xmlns:a16="http://schemas.microsoft.com/office/drawing/2014/main" id="{E2787261-80CD-45B8-01BE-8C00AF8B1A88}"/>
              </a:ext>
            </a:extLst>
          </p:cNvPr>
          <p:cNvSpPr txBox="1"/>
          <p:nvPr/>
        </p:nvSpPr>
        <p:spPr>
          <a:xfrm>
            <a:off x="369075" y="55225"/>
            <a:ext cx="6491400" cy="97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5500" b="1">
                <a:solidFill>
                  <a:srgbClr val="EAD9B4"/>
                </a:solidFill>
                <a:latin typeface="Antonio"/>
                <a:ea typeface="Antonio"/>
                <a:cs typeface="Antonio"/>
                <a:sym typeface="Antonio"/>
              </a:rPr>
              <a:t>Ex1.2: Simple Node</a:t>
            </a:r>
            <a:endParaRPr sz="5500" b="1">
              <a:solidFill>
                <a:srgbClr val="EAD9B4"/>
              </a:solidFill>
              <a:latin typeface="Antonio"/>
              <a:ea typeface="Antonio"/>
              <a:cs typeface="Antonio"/>
              <a:sym typeface="Antonio"/>
            </a:endParaRPr>
          </a:p>
        </p:txBody>
      </p:sp>
      <p:sp>
        <p:nvSpPr>
          <p:cNvPr id="291" name="Google Shape;291;p30">
            <a:extLst>
              <a:ext uri="{FF2B5EF4-FFF2-40B4-BE49-F238E27FC236}">
                <a16:creationId xmlns:a16="http://schemas.microsoft.com/office/drawing/2014/main" id="{75260A5B-9159-F763-80C3-FD746677A285}"/>
              </a:ext>
            </a:extLst>
          </p:cNvPr>
          <p:cNvSpPr txBox="1"/>
          <p:nvPr/>
        </p:nvSpPr>
        <p:spPr>
          <a:xfrm>
            <a:off x="5173825" y="1211766"/>
            <a:ext cx="3776887" cy="2308294"/>
          </a:xfrm>
          <a:prstGeom prst="rect">
            <a:avLst/>
          </a:prstGeom>
          <a:noFill/>
          <a:ln>
            <a:noFill/>
          </a:ln>
        </p:spPr>
        <p:txBody>
          <a:bodyPr spcFirstLastPara="1" wrap="square" lIns="91425" tIns="91425" rIns="91425" bIns="91425" anchor="t" anchorCtr="0">
            <a:spAutoFit/>
          </a:bodyPr>
          <a:lstStyle/>
          <a:p>
            <a:pPr lvl="0" algn="l" rtl="0">
              <a:spcBef>
                <a:spcPts val="0"/>
              </a:spcBef>
              <a:spcAft>
                <a:spcPts val="0"/>
              </a:spcAft>
            </a:pPr>
            <a:r>
              <a:rPr lang="it-IT" sz="2000" b="1" dirty="0" err="1">
                <a:solidFill>
                  <a:schemeClr val="bg2"/>
                </a:solidFill>
                <a:latin typeface="Consolas"/>
                <a:ea typeface="Consolas"/>
                <a:cs typeface="Consolas"/>
                <a:sym typeface="Consolas"/>
              </a:rPr>
              <a:t>Then</a:t>
            </a:r>
            <a:r>
              <a:rPr lang="it-IT" sz="2000" b="1" dirty="0">
                <a:solidFill>
                  <a:schemeClr val="bg2"/>
                </a:solidFill>
                <a:latin typeface="Consolas"/>
                <a:ea typeface="Consolas"/>
                <a:cs typeface="Consolas"/>
                <a:sym typeface="Consolas"/>
              </a:rPr>
              <a:t>, </a:t>
            </a:r>
            <a:r>
              <a:rPr lang="it-IT" sz="2000" b="1" dirty="0" err="1">
                <a:solidFill>
                  <a:schemeClr val="bg2"/>
                </a:solidFill>
                <a:latin typeface="Consolas"/>
                <a:ea typeface="Consolas"/>
                <a:cs typeface="Consolas"/>
                <a:sym typeface="Consolas"/>
              </a:rPr>
              <a:t>we</a:t>
            </a:r>
            <a:r>
              <a:rPr lang="it-IT" sz="2000" b="1" dirty="0">
                <a:solidFill>
                  <a:schemeClr val="bg2"/>
                </a:solidFill>
                <a:latin typeface="Consolas"/>
                <a:ea typeface="Consolas"/>
                <a:cs typeface="Consolas"/>
                <a:sym typeface="Consolas"/>
              </a:rPr>
              <a:t> </a:t>
            </a:r>
            <a:r>
              <a:rPr lang="it-IT" sz="2000" b="1" dirty="0" err="1">
                <a:solidFill>
                  <a:schemeClr val="bg2"/>
                </a:solidFill>
                <a:latin typeface="Consolas"/>
                <a:ea typeface="Consolas"/>
                <a:cs typeface="Consolas"/>
                <a:sym typeface="Consolas"/>
              </a:rPr>
              <a:t>insert</a:t>
            </a:r>
            <a:r>
              <a:rPr lang="it-IT" sz="2000" b="1" dirty="0">
                <a:solidFill>
                  <a:schemeClr val="bg2"/>
                </a:solidFill>
                <a:latin typeface="Consolas"/>
                <a:ea typeface="Consolas"/>
                <a:cs typeface="Consolas"/>
                <a:sym typeface="Consolas"/>
              </a:rPr>
              <a:t> a </a:t>
            </a:r>
            <a:r>
              <a:rPr lang="it-IT" sz="2000" b="1" dirty="0" err="1">
                <a:solidFill>
                  <a:schemeClr val="bg2"/>
                </a:solidFill>
                <a:latin typeface="Consolas"/>
                <a:ea typeface="Consolas"/>
                <a:cs typeface="Consolas"/>
                <a:sym typeface="Consolas"/>
              </a:rPr>
              <a:t>print</a:t>
            </a:r>
            <a:r>
              <a:rPr lang="it-IT" sz="2000" b="1" dirty="0">
                <a:solidFill>
                  <a:schemeClr val="bg2"/>
                </a:solidFill>
                <a:latin typeface="Consolas"/>
                <a:ea typeface="Consolas"/>
                <a:cs typeface="Consolas"/>
                <a:sym typeface="Consolas"/>
              </a:rPr>
              <a:t> to </a:t>
            </a:r>
            <a:r>
              <a:rPr lang="it-IT" sz="2000" b="1" dirty="0" err="1">
                <a:solidFill>
                  <a:schemeClr val="bg2"/>
                </a:solidFill>
                <a:latin typeface="Consolas"/>
                <a:ea typeface="Consolas"/>
                <a:cs typeface="Consolas"/>
                <a:sym typeface="Consolas"/>
              </a:rPr>
              <a:t>see</a:t>
            </a:r>
            <a:r>
              <a:rPr lang="it-IT" sz="2000" b="1" dirty="0">
                <a:solidFill>
                  <a:schemeClr val="bg2"/>
                </a:solidFill>
                <a:latin typeface="Consolas"/>
                <a:ea typeface="Consolas"/>
                <a:cs typeface="Consolas"/>
                <a:sym typeface="Consolas"/>
              </a:rPr>
              <a:t> the </a:t>
            </a:r>
            <a:r>
              <a:rPr lang="it-IT" sz="2000" b="1" dirty="0" err="1">
                <a:solidFill>
                  <a:schemeClr val="bg2"/>
                </a:solidFill>
                <a:latin typeface="Consolas"/>
                <a:ea typeface="Consolas"/>
                <a:cs typeface="Consolas"/>
                <a:sym typeface="Consolas"/>
              </a:rPr>
              <a:t>message</a:t>
            </a:r>
            <a:r>
              <a:rPr lang="it-IT" sz="2000" b="1" dirty="0">
                <a:solidFill>
                  <a:schemeClr val="bg2"/>
                </a:solidFill>
                <a:latin typeface="Consolas"/>
                <a:ea typeface="Consolas"/>
                <a:cs typeface="Consolas"/>
                <a:sym typeface="Consolas"/>
              </a:rPr>
              <a:t> </a:t>
            </a:r>
            <a:r>
              <a:rPr lang="it-IT" sz="2000" b="1" dirty="0" err="1">
                <a:solidFill>
                  <a:schemeClr val="bg2"/>
                </a:solidFill>
                <a:latin typeface="Consolas"/>
                <a:ea typeface="Consolas"/>
                <a:cs typeface="Consolas"/>
                <a:sym typeface="Consolas"/>
              </a:rPr>
              <a:t>we</a:t>
            </a:r>
            <a:r>
              <a:rPr lang="it-IT" sz="2000" b="1" dirty="0">
                <a:solidFill>
                  <a:schemeClr val="bg2"/>
                </a:solidFill>
                <a:latin typeface="Consolas"/>
                <a:ea typeface="Consolas"/>
                <a:cs typeface="Consolas"/>
                <a:sym typeface="Consolas"/>
              </a:rPr>
              <a:t> are publishing on </a:t>
            </a:r>
            <a:r>
              <a:rPr lang="it-IT" sz="2000" b="1" dirty="0" err="1">
                <a:solidFill>
                  <a:schemeClr val="bg2"/>
                </a:solidFill>
                <a:latin typeface="Consolas"/>
                <a:ea typeface="Consolas"/>
                <a:cs typeface="Consolas"/>
                <a:sym typeface="Consolas"/>
              </a:rPr>
              <a:t>our</a:t>
            </a:r>
            <a:r>
              <a:rPr lang="it-IT" sz="2000" b="1" dirty="0">
                <a:solidFill>
                  <a:schemeClr val="bg2"/>
                </a:solidFill>
                <a:latin typeface="Consolas"/>
                <a:ea typeface="Consolas"/>
                <a:cs typeface="Consolas"/>
                <a:sym typeface="Consolas"/>
              </a:rPr>
              <a:t> terminal.</a:t>
            </a:r>
          </a:p>
          <a:p>
            <a:pPr lvl="0" algn="l" rtl="0">
              <a:spcBef>
                <a:spcPts val="0"/>
              </a:spcBef>
              <a:spcAft>
                <a:spcPts val="0"/>
              </a:spcAft>
            </a:pPr>
            <a:r>
              <a:rPr lang="it-IT" sz="2000" b="1" dirty="0" err="1">
                <a:solidFill>
                  <a:schemeClr val="bg2"/>
                </a:solidFill>
                <a:latin typeface="Consolas"/>
                <a:ea typeface="Consolas"/>
                <a:cs typeface="Consolas"/>
                <a:sym typeface="Consolas"/>
              </a:rPr>
              <a:t>Lastly</a:t>
            </a:r>
            <a:r>
              <a:rPr lang="it-IT" sz="2000" b="1" dirty="0">
                <a:solidFill>
                  <a:schemeClr val="bg2"/>
                </a:solidFill>
                <a:latin typeface="Consolas"/>
                <a:ea typeface="Consolas"/>
                <a:cs typeface="Consolas"/>
                <a:sym typeface="Consolas"/>
              </a:rPr>
              <a:t>, </a:t>
            </a:r>
            <a:r>
              <a:rPr lang="it-IT" sz="2000" b="1" dirty="0" err="1">
                <a:solidFill>
                  <a:schemeClr val="bg2"/>
                </a:solidFill>
                <a:latin typeface="Consolas"/>
                <a:ea typeface="Consolas"/>
                <a:cs typeface="Consolas"/>
                <a:sym typeface="Consolas"/>
              </a:rPr>
              <a:t>we</a:t>
            </a:r>
            <a:r>
              <a:rPr lang="it-IT" sz="2000" b="1" dirty="0">
                <a:solidFill>
                  <a:schemeClr val="bg2"/>
                </a:solidFill>
                <a:latin typeface="Consolas"/>
                <a:ea typeface="Consolas"/>
                <a:cs typeface="Consolas"/>
                <a:sym typeface="Consolas"/>
              </a:rPr>
              <a:t> </a:t>
            </a:r>
            <a:r>
              <a:rPr lang="it-IT" sz="2000" b="1" dirty="0" err="1">
                <a:solidFill>
                  <a:schemeClr val="bg2"/>
                </a:solidFill>
                <a:latin typeface="Consolas"/>
                <a:ea typeface="Consolas"/>
                <a:cs typeface="Consolas"/>
                <a:sym typeface="Consolas"/>
              </a:rPr>
              <a:t>actually</a:t>
            </a:r>
            <a:r>
              <a:rPr lang="it-IT" sz="2000" b="1" dirty="0">
                <a:solidFill>
                  <a:schemeClr val="bg2"/>
                </a:solidFill>
                <a:latin typeface="Consolas"/>
                <a:ea typeface="Consolas"/>
                <a:cs typeface="Consolas"/>
                <a:sym typeface="Consolas"/>
              </a:rPr>
              <a:t> </a:t>
            </a:r>
            <a:r>
              <a:rPr lang="it-IT" sz="2000" b="1" dirty="0" err="1">
                <a:solidFill>
                  <a:schemeClr val="bg2"/>
                </a:solidFill>
                <a:latin typeface="Consolas"/>
                <a:ea typeface="Consolas"/>
                <a:cs typeface="Consolas"/>
                <a:sym typeface="Consolas"/>
              </a:rPr>
              <a:t>publish</a:t>
            </a:r>
            <a:r>
              <a:rPr lang="it-IT" sz="2000" b="1" dirty="0">
                <a:solidFill>
                  <a:schemeClr val="bg2"/>
                </a:solidFill>
                <a:latin typeface="Consolas"/>
                <a:ea typeface="Consolas"/>
                <a:cs typeface="Consolas"/>
                <a:sym typeface="Consolas"/>
              </a:rPr>
              <a:t> the </a:t>
            </a:r>
            <a:r>
              <a:rPr lang="it-IT" sz="2000" b="1" dirty="0" err="1">
                <a:solidFill>
                  <a:schemeClr val="bg2"/>
                </a:solidFill>
                <a:latin typeface="Consolas"/>
                <a:ea typeface="Consolas"/>
                <a:cs typeface="Consolas"/>
                <a:sym typeface="Consolas"/>
              </a:rPr>
              <a:t>message</a:t>
            </a:r>
            <a:r>
              <a:rPr lang="it-IT" sz="2000" b="1" dirty="0">
                <a:solidFill>
                  <a:schemeClr val="bg2"/>
                </a:solidFill>
                <a:latin typeface="Consolas"/>
                <a:ea typeface="Consolas"/>
                <a:cs typeface="Consolas"/>
                <a:sym typeface="Consolas"/>
              </a:rPr>
              <a:t> with </a:t>
            </a:r>
            <a:r>
              <a:rPr lang="it-IT" sz="1800" b="1" dirty="0">
                <a:solidFill>
                  <a:schemeClr val="tx1"/>
                </a:solidFill>
                <a:latin typeface="Consolas"/>
                <a:ea typeface="Consolas"/>
                <a:cs typeface="Consolas"/>
                <a:sym typeface="Consolas"/>
              </a:rPr>
              <a:t>publisher_-&gt;</a:t>
            </a:r>
            <a:r>
              <a:rPr lang="it-IT" sz="1800" b="1" dirty="0" err="1">
                <a:solidFill>
                  <a:schemeClr val="tx1"/>
                </a:solidFill>
                <a:latin typeface="Consolas"/>
                <a:ea typeface="Consolas"/>
                <a:cs typeface="Consolas"/>
                <a:sym typeface="Consolas"/>
              </a:rPr>
              <a:t>publish</a:t>
            </a:r>
            <a:r>
              <a:rPr lang="it-IT" sz="1800" b="1" dirty="0">
                <a:solidFill>
                  <a:schemeClr val="tx1"/>
                </a:solidFill>
                <a:latin typeface="Consolas"/>
                <a:ea typeface="Consolas"/>
                <a:cs typeface="Consolas"/>
                <a:sym typeface="Consolas"/>
              </a:rPr>
              <a:t>(</a:t>
            </a:r>
            <a:r>
              <a:rPr lang="it-IT" sz="1800" b="1" dirty="0" err="1">
                <a:solidFill>
                  <a:schemeClr val="tx1"/>
                </a:solidFill>
                <a:latin typeface="Consolas"/>
                <a:ea typeface="Consolas"/>
                <a:cs typeface="Consolas"/>
                <a:sym typeface="Consolas"/>
              </a:rPr>
              <a:t>message</a:t>
            </a:r>
            <a:r>
              <a:rPr lang="it-IT" sz="1800" b="1" dirty="0">
                <a:solidFill>
                  <a:schemeClr val="tx1"/>
                </a:solidFill>
                <a:latin typeface="Consolas"/>
                <a:ea typeface="Consolas"/>
                <a:cs typeface="Consolas"/>
                <a:sym typeface="Consolas"/>
              </a:rPr>
              <a:t>)</a:t>
            </a:r>
          </a:p>
        </p:txBody>
      </p:sp>
      <p:pic>
        <p:nvPicPr>
          <p:cNvPr id="3" name="Immagine 2" descr="Immagine che contiene testo, schermata, software, Software multimediale&#10;&#10;Il contenuto generato dall'IA potrebbe non essere corretto.">
            <a:extLst>
              <a:ext uri="{FF2B5EF4-FFF2-40B4-BE49-F238E27FC236}">
                <a16:creationId xmlns:a16="http://schemas.microsoft.com/office/drawing/2014/main" id="{6598BED5-91E6-4CD3-96DB-5FFABD92ACDF}"/>
              </a:ext>
            </a:extLst>
          </p:cNvPr>
          <p:cNvPicPr>
            <a:picLocks noChangeAspect="1"/>
          </p:cNvPicPr>
          <p:nvPr/>
        </p:nvPicPr>
        <p:blipFill>
          <a:blip r:embed="rId4"/>
          <a:stretch>
            <a:fillRect/>
          </a:stretch>
        </p:blipFill>
        <p:spPr>
          <a:xfrm>
            <a:off x="285499" y="1266357"/>
            <a:ext cx="4862125" cy="2315298"/>
          </a:xfrm>
          <a:prstGeom prst="rect">
            <a:avLst/>
          </a:prstGeom>
        </p:spPr>
      </p:pic>
    </p:spTree>
    <p:extLst>
      <p:ext uri="{BB962C8B-B14F-4D97-AF65-F5344CB8AC3E}">
        <p14:creationId xmlns:p14="http://schemas.microsoft.com/office/powerpoint/2010/main" val="181712750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283">
          <a:extLst>
            <a:ext uri="{FF2B5EF4-FFF2-40B4-BE49-F238E27FC236}">
              <a16:creationId xmlns:a16="http://schemas.microsoft.com/office/drawing/2014/main" id="{B738794A-27A8-2BFF-B842-5BB64E3F6C5B}"/>
            </a:ext>
          </a:extLst>
        </p:cNvPr>
        <p:cNvGrpSpPr/>
        <p:nvPr/>
      </p:nvGrpSpPr>
      <p:grpSpPr>
        <a:xfrm>
          <a:off x="0" y="0"/>
          <a:ext cx="0" cy="0"/>
          <a:chOff x="0" y="0"/>
          <a:chExt cx="0" cy="0"/>
        </a:xfrm>
      </p:grpSpPr>
      <p:sp>
        <p:nvSpPr>
          <p:cNvPr id="284" name="Google Shape;284;p30">
            <a:extLst>
              <a:ext uri="{FF2B5EF4-FFF2-40B4-BE49-F238E27FC236}">
                <a16:creationId xmlns:a16="http://schemas.microsoft.com/office/drawing/2014/main" id="{769D0297-88A3-9826-F9BF-991CC6A8AB19}"/>
              </a:ext>
            </a:extLst>
          </p:cNvPr>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p:txBody>
      </p:sp>
      <p:sp>
        <p:nvSpPr>
          <p:cNvPr id="285" name="Google Shape;285;p30">
            <a:extLst>
              <a:ext uri="{FF2B5EF4-FFF2-40B4-BE49-F238E27FC236}">
                <a16:creationId xmlns:a16="http://schemas.microsoft.com/office/drawing/2014/main" id="{273E0D26-20E8-4EDA-3283-393BF067A737}"/>
              </a:ext>
            </a:extLst>
          </p:cNvPr>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pic>
        <p:nvPicPr>
          <p:cNvPr id="286" name="Google Shape;286;p30" title="ChatGPT Image 26 apr 2025, 11_27_57.png">
            <a:extLst>
              <a:ext uri="{FF2B5EF4-FFF2-40B4-BE49-F238E27FC236}">
                <a16:creationId xmlns:a16="http://schemas.microsoft.com/office/drawing/2014/main" id="{AFCD8688-9901-2856-89B4-BFBBB7EA7364}"/>
              </a:ext>
            </a:extLst>
          </p:cNvPr>
          <p:cNvPicPr preferRelativeResize="0"/>
          <p:nvPr/>
        </p:nvPicPr>
        <p:blipFill rotWithShape="1">
          <a:blip r:embed="rId3">
            <a:alphaModFix/>
          </a:blip>
          <a:srcRect r="26713"/>
          <a:stretch/>
        </p:blipFill>
        <p:spPr>
          <a:xfrm>
            <a:off x="0" y="0"/>
            <a:ext cx="5654250" cy="5143501"/>
          </a:xfrm>
          <a:prstGeom prst="rect">
            <a:avLst/>
          </a:prstGeom>
          <a:noFill/>
          <a:ln>
            <a:noFill/>
          </a:ln>
        </p:spPr>
      </p:pic>
      <p:pic>
        <p:nvPicPr>
          <p:cNvPr id="287" name="Google Shape;287;p30" title="ChatGPT Image 26 apr 2025, 11_27_57.png">
            <a:extLst>
              <a:ext uri="{FF2B5EF4-FFF2-40B4-BE49-F238E27FC236}">
                <a16:creationId xmlns:a16="http://schemas.microsoft.com/office/drawing/2014/main" id="{591796D6-D46E-358B-F962-604228344215}"/>
              </a:ext>
            </a:extLst>
          </p:cNvPr>
          <p:cNvPicPr preferRelativeResize="0"/>
          <p:nvPr/>
        </p:nvPicPr>
        <p:blipFill rotWithShape="1">
          <a:blip r:embed="rId3">
            <a:alphaModFix/>
          </a:blip>
          <a:srcRect l="72171"/>
          <a:stretch/>
        </p:blipFill>
        <p:spPr>
          <a:xfrm>
            <a:off x="6996976" y="0"/>
            <a:ext cx="2147025" cy="5143501"/>
          </a:xfrm>
          <a:prstGeom prst="rect">
            <a:avLst/>
          </a:prstGeom>
          <a:noFill/>
          <a:ln>
            <a:noFill/>
          </a:ln>
        </p:spPr>
      </p:pic>
      <p:pic>
        <p:nvPicPr>
          <p:cNvPr id="288" name="Google Shape;288;p30" title="ChatGPT Image 26 apr 2025, 11_27_57.png">
            <a:extLst>
              <a:ext uri="{FF2B5EF4-FFF2-40B4-BE49-F238E27FC236}">
                <a16:creationId xmlns:a16="http://schemas.microsoft.com/office/drawing/2014/main" id="{CD87C855-D387-F974-1A65-C62A4518AB7E}"/>
              </a:ext>
            </a:extLst>
          </p:cNvPr>
          <p:cNvPicPr preferRelativeResize="0"/>
          <p:nvPr/>
        </p:nvPicPr>
        <p:blipFill rotWithShape="1">
          <a:blip r:embed="rId3">
            <a:alphaModFix/>
          </a:blip>
          <a:srcRect l="62189" r="26582"/>
          <a:stretch/>
        </p:blipFill>
        <p:spPr>
          <a:xfrm>
            <a:off x="5459325" y="0"/>
            <a:ext cx="1624274" cy="5143501"/>
          </a:xfrm>
          <a:prstGeom prst="rect">
            <a:avLst/>
          </a:prstGeom>
          <a:noFill/>
          <a:ln>
            <a:noFill/>
          </a:ln>
        </p:spPr>
      </p:pic>
      <p:pic>
        <p:nvPicPr>
          <p:cNvPr id="289" name="Google Shape;289;p30" title="ChatGPT Image 26 apr 2025, 11_27_57.png">
            <a:extLst>
              <a:ext uri="{FF2B5EF4-FFF2-40B4-BE49-F238E27FC236}">
                <a16:creationId xmlns:a16="http://schemas.microsoft.com/office/drawing/2014/main" id="{E460E006-9558-09D4-43F1-DA4890350C8A}"/>
              </a:ext>
            </a:extLst>
          </p:cNvPr>
          <p:cNvPicPr preferRelativeResize="0"/>
          <p:nvPr/>
        </p:nvPicPr>
        <p:blipFill rotWithShape="1">
          <a:blip r:embed="rId3">
            <a:alphaModFix/>
          </a:blip>
          <a:srcRect l="62189" r="26582"/>
          <a:stretch/>
        </p:blipFill>
        <p:spPr>
          <a:xfrm>
            <a:off x="272146" y="0"/>
            <a:ext cx="6685275" cy="5143501"/>
          </a:xfrm>
          <a:prstGeom prst="rect">
            <a:avLst/>
          </a:prstGeom>
          <a:noFill/>
          <a:ln>
            <a:noFill/>
          </a:ln>
        </p:spPr>
      </p:pic>
      <p:sp>
        <p:nvSpPr>
          <p:cNvPr id="290" name="Google Shape;290;p30">
            <a:extLst>
              <a:ext uri="{FF2B5EF4-FFF2-40B4-BE49-F238E27FC236}">
                <a16:creationId xmlns:a16="http://schemas.microsoft.com/office/drawing/2014/main" id="{D9928685-C858-880B-12FA-D59497E3ACDC}"/>
              </a:ext>
            </a:extLst>
          </p:cNvPr>
          <p:cNvSpPr txBox="1"/>
          <p:nvPr/>
        </p:nvSpPr>
        <p:spPr>
          <a:xfrm>
            <a:off x="369075" y="55225"/>
            <a:ext cx="6491400" cy="97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5500" b="1">
                <a:solidFill>
                  <a:srgbClr val="EAD9B4"/>
                </a:solidFill>
                <a:latin typeface="Antonio"/>
                <a:ea typeface="Antonio"/>
                <a:cs typeface="Antonio"/>
                <a:sym typeface="Antonio"/>
              </a:rPr>
              <a:t>Ex1.2: Simple Node</a:t>
            </a:r>
            <a:endParaRPr sz="5500" b="1">
              <a:solidFill>
                <a:srgbClr val="EAD9B4"/>
              </a:solidFill>
              <a:latin typeface="Antonio"/>
              <a:ea typeface="Antonio"/>
              <a:cs typeface="Antonio"/>
              <a:sym typeface="Antonio"/>
            </a:endParaRPr>
          </a:p>
        </p:txBody>
      </p:sp>
      <p:sp>
        <p:nvSpPr>
          <p:cNvPr id="291" name="Google Shape;291;p30">
            <a:extLst>
              <a:ext uri="{FF2B5EF4-FFF2-40B4-BE49-F238E27FC236}">
                <a16:creationId xmlns:a16="http://schemas.microsoft.com/office/drawing/2014/main" id="{CE7F0C7C-1445-3B53-6650-69673D5C3A42}"/>
              </a:ext>
            </a:extLst>
          </p:cNvPr>
          <p:cNvSpPr txBox="1"/>
          <p:nvPr/>
        </p:nvSpPr>
        <p:spPr>
          <a:xfrm>
            <a:off x="5173825" y="1211766"/>
            <a:ext cx="3776887" cy="1415742"/>
          </a:xfrm>
          <a:prstGeom prst="rect">
            <a:avLst/>
          </a:prstGeom>
          <a:noFill/>
          <a:ln>
            <a:noFill/>
          </a:ln>
        </p:spPr>
        <p:txBody>
          <a:bodyPr spcFirstLastPara="1" wrap="square" lIns="91425" tIns="91425" rIns="91425" bIns="91425" anchor="t" anchorCtr="0">
            <a:spAutoFit/>
          </a:bodyPr>
          <a:lstStyle/>
          <a:p>
            <a:pPr lvl="0" algn="l" rtl="0">
              <a:spcBef>
                <a:spcPts val="0"/>
              </a:spcBef>
              <a:spcAft>
                <a:spcPts val="0"/>
              </a:spcAft>
            </a:pPr>
            <a:r>
              <a:rPr lang="it-IT" sz="2000" b="1" dirty="0">
                <a:solidFill>
                  <a:schemeClr val="bg2"/>
                </a:solidFill>
                <a:latin typeface="Consolas"/>
                <a:ea typeface="Consolas"/>
                <a:cs typeface="Consolas"/>
                <a:sym typeface="Consolas"/>
              </a:rPr>
              <a:t>The last </a:t>
            </a:r>
            <a:r>
              <a:rPr lang="it-IT" sz="2000" b="1" dirty="0" err="1">
                <a:solidFill>
                  <a:schemeClr val="bg2"/>
                </a:solidFill>
                <a:latin typeface="Consolas"/>
                <a:ea typeface="Consolas"/>
                <a:cs typeface="Consolas"/>
                <a:sym typeface="Consolas"/>
              </a:rPr>
              <a:t>two</a:t>
            </a:r>
            <a:r>
              <a:rPr lang="it-IT" sz="2000" b="1" dirty="0">
                <a:solidFill>
                  <a:schemeClr val="bg2"/>
                </a:solidFill>
                <a:latin typeface="Consolas"/>
                <a:ea typeface="Consolas"/>
                <a:cs typeface="Consolas"/>
                <a:sym typeface="Consolas"/>
              </a:rPr>
              <a:t> lines are the </a:t>
            </a:r>
            <a:r>
              <a:rPr lang="it-IT" sz="2000" b="1" dirty="0" err="1">
                <a:solidFill>
                  <a:schemeClr val="bg2"/>
                </a:solidFill>
                <a:latin typeface="Consolas"/>
                <a:ea typeface="Consolas"/>
                <a:cs typeface="Consolas"/>
                <a:sym typeface="Consolas"/>
              </a:rPr>
              <a:t>function</a:t>
            </a:r>
            <a:r>
              <a:rPr lang="it-IT" sz="2000" b="1" dirty="0">
                <a:solidFill>
                  <a:schemeClr val="bg2"/>
                </a:solidFill>
                <a:latin typeface="Consolas"/>
                <a:ea typeface="Consolas"/>
                <a:cs typeface="Consolas"/>
                <a:sym typeface="Consolas"/>
              </a:rPr>
              <a:t> </a:t>
            </a:r>
            <a:r>
              <a:rPr lang="it-IT" sz="2000" b="1" dirty="0" err="1">
                <a:solidFill>
                  <a:schemeClr val="bg2"/>
                </a:solidFill>
                <a:latin typeface="Consolas"/>
                <a:ea typeface="Consolas"/>
                <a:cs typeface="Consolas"/>
                <a:sym typeface="Consolas"/>
              </a:rPr>
              <a:t>declaration</a:t>
            </a:r>
            <a:r>
              <a:rPr lang="it-IT" sz="2000" b="1" dirty="0">
                <a:solidFill>
                  <a:schemeClr val="bg2"/>
                </a:solidFill>
                <a:latin typeface="Consolas"/>
                <a:ea typeface="Consolas"/>
                <a:cs typeface="Consolas"/>
                <a:sym typeface="Consolas"/>
              </a:rPr>
              <a:t> for </a:t>
            </a:r>
            <a:r>
              <a:rPr lang="it-IT" sz="2000" b="1" dirty="0" err="1">
                <a:solidFill>
                  <a:schemeClr val="bg2"/>
                </a:solidFill>
                <a:latin typeface="Consolas"/>
                <a:ea typeface="Consolas"/>
                <a:cs typeface="Consolas"/>
                <a:sym typeface="Consolas"/>
              </a:rPr>
              <a:t>both</a:t>
            </a:r>
            <a:r>
              <a:rPr lang="it-IT" sz="2000" b="1" dirty="0">
                <a:solidFill>
                  <a:schemeClr val="bg2"/>
                </a:solidFill>
                <a:latin typeface="Consolas"/>
                <a:ea typeface="Consolas"/>
                <a:cs typeface="Consolas"/>
                <a:sym typeface="Consolas"/>
              </a:rPr>
              <a:t> the publisher and the timer.</a:t>
            </a:r>
            <a:endParaRPr lang="it-IT" sz="1800" b="1" dirty="0">
              <a:solidFill>
                <a:schemeClr val="tx1"/>
              </a:solidFill>
              <a:latin typeface="Consolas"/>
              <a:ea typeface="Consolas"/>
              <a:cs typeface="Consolas"/>
              <a:sym typeface="Consolas"/>
            </a:endParaRPr>
          </a:p>
        </p:txBody>
      </p:sp>
      <p:pic>
        <p:nvPicPr>
          <p:cNvPr id="3" name="Immagine 2" descr="Immagine che contiene testo, schermata, software, Software multimediale&#10;&#10;Il contenuto generato dall'IA potrebbe non essere corretto.">
            <a:extLst>
              <a:ext uri="{FF2B5EF4-FFF2-40B4-BE49-F238E27FC236}">
                <a16:creationId xmlns:a16="http://schemas.microsoft.com/office/drawing/2014/main" id="{96EDEFB2-D656-6C75-B872-74839AA9CDAF}"/>
              </a:ext>
            </a:extLst>
          </p:cNvPr>
          <p:cNvPicPr>
            <a:picLocks noChangeAspect="1"/>
          </p:cNvPicPr>
          <p:nvPr/>
        </p:nvPicPr>
        <p:blipFill>
          <a:blip r:embed="rId4"/>
          <a:stretch>
            <a:fillRect/>
          </a:stretch>
        </p:blipFill>
        <p:spPr>
          <a:xfrm>
            <a:off x="285499" y="1266357"/>
            <a:ext cx="4862125" cy="2315298"/>
          </a:xfrm>
          <a:prstGeom prst="rect">
            <a:avLst/>
          </a:prstGeom>
        </p:spPr>
      </p:pic>
    </p:spTree>
    <p:extLst>
      <p:ext uri="{BB962C8B-B14F-4D97-AF65-F5344CB8AC3E}">
        <p14:creationId xmlns:p14="http://schemas.microsoft.com/office/powerpoint/2010/main" val="3995586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283">
          <a:extLst>
            <a:ext uri="{FF2B5EF4-FFF2-40B4-BE49-F238E27FC236}">
              <a16:creationId xmlns:a16="http://schemas.microsoft.com/office/drawing/2014/main" id="{051DD3F6-A2C0-8202-A2C2-F492A785A907}"/>
            </a:ext>
          </a:extLst>
        </p:cNvPr>
        <p:cNvGrpSpPr/>
        <p:nvPr/>
      </p:nvGrpSpPr>
      <p:grpSpPr>
        <a:xfrm>
          <a:off x="0" y="0"/>
          <a:ext cx="0" cy="0"/>
          <a:chOff x="0" y="0"/>
          <a:chExt cx="0" cy="0"/>
        </a:xfrm>
      </p:grpSpPr>
      <p:sp>
        <p:nvSpPr>
          <p:cNvPr id="284" name="Google Shape;284;p30">
            <a:extLst>
              <a:ext uri="{FF2B5EF4-FFF2-40B4-BE49-F238E27FC236}">
                <a16:creationId xmlns:a16="http://schemas.microsoft.com/office/drawing/2014/main" id="{7D3B44E7-09D0-7363-1067-3111CCBB08C3}"/>
              </a:ext>
            </a:extLst>
          </p:cNvPr>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p:txBody>
      </p:sp>
      <p:sp>
        <p:nvSpPr>
          <p:cNvPr id="285" name="Google Shape;285;p30">
            <a:extLst>
              <a:ext uri="{FF2B5EF4-FFF2-40B4-BE49-F238E27FC236}">
                <a16:creationId xmlns:a16="http://schemas.microsoft.com/office/drawing/2014/main" id="{E980DA3B-5842-D799-A784-E31A8005EBF1}"/>
              </a:ext>
            </a:extLst>
          </p:cNvPr>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pic>
        <p:nvPicPr>
          <p:cNvPr id="286" name="Google Shape;286;p30" title="ChatGPT Image 26 apr 2025, 11_27_57.png">
            <a:extLst>
              <a:ext uri="{FF2B5EF4-FFF2-40B4-BE49-F238E27FC236}">
                <a16:creationId xmlns:a16="http://schemas.microsoft.com/office/drawing/2014/main" id="{BFB5D8ED-79CB-D7B3-0755-CED794377A2F}"/>
              </a:ext>
            </a:extLst>
          </p:cNvPr>
          <p:cNvPicPr preferRelativeResize="0"/>
          <p:nvPr/>
        </p:nvPicPr>
        <p:blipFill rotWithShape="1">
          <a:blip r:embed="rId3">
            <a:alphaModFix/>
          </a:blip>
          <a:srcRect r="26713"/>
          <a:stretch/>
        </p:blipFill>
        <p:spPr>
          <a:xfrm>
            <a:off x="0" y="0"/>
            <a:ext cx="5654250" cy="5143501"/>
          </a:xfrm>
          <a:prstGeom prst="rect">
            <a:avLst/>
          </a:prstGeom>
          <a:noFill/>
          <a:ln>
            <a:noFill/>
          </a:ln>
        </p:spPr>
      </p:pic>
      <p:pic>
        <p:nvPicPr>
          <p:cNvPr id="287" name="Google Shape;287;p30" title="ChatGPT Image 26 apr 2025, 11_27_57.png">
            <a:extLst>
              <a:ext uri="{FF2B5EF4-FFF2-40B4-BE49-F238E27FC236}">
                <a16:creationId xmlns:a16="http://schemas.microsoft.com/office/drawing/2014/main" id="{4625D44A-B4E9-A00E-4632-C8CFD6CABF80}"/>
              </a:ext>
            </a:extLst>
          </p:cNvPr>
          <p:cNvPicPr preferRelativeResize="0"/>
          <p:nvPr/>
        </p:nvPicPr>
        <p:blipFill rotWithShape="1">
          <a:blip r:embed="rId3">
            <a:alphaModFix/>
          </a:blip>
          <a:srcRect l="72171"/>
          <a:stretch/>
        </p:blipFill>
        <p:spPr>
          <a:xfrm>
            <a:off x="6996976" y="0"/>
            <a:ext cx="2147025" cy="5143501"/>
          </a:xfrm>
          <a:prstGeom prst="rect">
            <a:avLst/>
          </a:prstGeom>
          <a:noFill/>
          <a:ln>
            <a:noFill/>
          </a:ln>
        </p:spPr>
      </p:pic>
      <p:pic>
        <p:nvPicPr>
          <p:cNvPr id="288" name="Google Shape;288;p30" title="ChatGPT Image 26 apr 2025, 11_27_57.png">
            <a:extLst>
              <a:ext uri="{FF2B5EF4-FFF2-40B4-BE49-F238E27FC236}">
                <a16:creationId xmlns:a16="http://schemas.microsoft.com/office/drawing/2014/main" id="{21219CED-FAD2-26B4-EF9F-85C0537576EA}"/>
              </a:ext>
            </a:extLst>
          </p:cNvPr>
          <p:cNvPicPr preferRelativeResize="0"/>
          <p:nvPr/>
        </p:nvPicPr>
        <p:blipFill rotWithShape="1">
          <a:blip r:embed="rId3">
            <a:alphaModFix/>
          </a:blip>
          <a:srcRect l="62189" r="26582"/>
          <a:stretch/>
        </p:blipFill>
        <p:spPr>
          <a:xfrm>
            <a:off x="5459325" y="0"/>
            <a:ext cx="1624274" cy="5143501"/>
          </a:xfrm>
          <a:prstGeom prst="rect">
            <a:avLst/>
          </a:prstGeom>
          <a:noFill/>
          <a:ln>
            <a:noFill/>
          </a:ln>
        </p:spPr>
      </p:pic>
      <p:pic>
        <p:nvPicPr>
          <p:cNvPr id="289" name="Google Shape;289;p30" title="ChatGPT Image 26 apr 2025, 11_27_57.png">
            <a:extLst>
              <a:ext uri="{FF2B5EF4-FFF2-40B4-BE49-F238E27FC236}">
                <a16:creationId xmlns:a16="http://schemas.microsoft.com/office/drawing/2014/main" id="{FC6E4493-E6DD-CE46-F1B9-A64CD87A49FF}"/>
              </a:ext>
            </a:extLst>
          </p:cNvPr>
          <p:cNvPicPr preferRelativeResize="0"/>
          <p:nvPr/>
        </p:nvPicPr>
        <p:blipFill rotWithShape="1">
          <a:blip r:embed="rId3">
            <a:alphaModFix/>
          </a:blip>
          <a:srcRect l="62189" r="26582"/>
          <a:stretch/>
        </p:blipFill>
        <p:spPr>
          <a:xfrm>
            <a:off x="272146" y="0"/>
            <a:ext cx="6685275" cy="5143501"/>
          </a:xfrm>
          <a:prstGeom prst="rect">
            <a:avLst/>
          </a:prstGeom>
          <a:noFill/>
          <a:ln>
            <a:noFill/>
          </a:ln>
        </p:spPr>
      </p:pic>
      <p:sp>
        <p:nvSpPr>
          <p:cNvPr id="290" name="Google Shape;290;p30">
            <a:extLst>
              <a:ext uri="{FF2B5EF4-FFF2-40B4-BE49-F238E27FC236}">
                <a16:creationId xmlns:a16="http://schemas.microsoft.com/office/drawing/2014/main" id="{EAFE15A2-464D-106C-8B01-9367CF83CFD3}"/>
              </a:ext>
            </a:extLst>
          </p:cNvPr>
          <p:cNvSpPr txBox="1"/>
          <p:nvPr/>
        </p:nvSpPr>
        <p:spPr>
          <a:xfrm>
            <a:off x="369075" y="55225"/>
            <a:ext cx="6491400" cy="97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5500" b="1">
                <a:solidFill>
                  <a:srgbClr val="EAD9B4"/>
                </a:solidFill>
                <a:latin typeface="Antonio"/>
                <a:ea typeface="Antonio"/>
                <a:cs typeface="Antonio"/>
                <a:sym typeface="Antonio"/>
              </a:rPr>
              <a:t>Ex1.2: Simple Node</a:t>
            </a:r>
            <a:endParaRPr sz="5500" b="1">
              <a:solidFill>
                <a:srgbClr val="EAD9B4"/>
              </a:solidFill>
              <a:latin typeface="Antonio"/>
              <a:ea typeface="Antonio"/>
              <a:cs typeface="Antonio"/>
              <a:sym typeface="Antonio"/>
            </a:endParaRPr>
          </a:p>
        </p:txBody>
      </p:sp>
      <p:sp>
        <p:nvSpPr>
          <p:cNvPr id="291" name="Google Shape;291;p30">
            <a:extLst>
              <a:ext uri="{FF2B5EF4-FFF2-40B4-BE49-F238E27FC236}">
                <a16:creationId xmlns:a16="http://schemas.microsoft.com/office/drawing/2014/main" id="{E38781A1-6506-7854-853E-E40991077F3C}"/>
              </a:ext>
            </a:extLst>
          </p:cNvPr>
          <p:cNvSpPr txBox="1"/>
          <p:nvPr/>
        </p:nvSpPr>
        <p:spPr>
          <a:xfrm>
            <a:off x="5173825" y="1211766"/>
            <a:ext cx="3776887" cy="1415742"/>
          </a:xfrm>
          <a:prstGeom prst="rect">
            <a:avLst/>
          </a:prstGeom>
          <a:noFill/>
          <a:ln>
            <a:noFill/>
          </a:ln>
        </p:spPr>
        <p:txBody>
          <a:bodyPr spcFirstLastPara="1" wrap="square" lIns="91425" tIns="91425" rIns="91425" bIns="91425" anchor="t" anchorCtr="0">
            <a:spAutoFit/>
          </a:bodyPr>
          <a:lstStyle/>
          <a:p>
            <a:pPr lvl="0" algn="l" rtl="0">
              <a:spcBef>
                <a:spcPts val="0"/>
              </a:spcBef>
              <a:spcAft>
                <a:spcPts val="0"/>
              </a:spcAft>
            </a:pPr>
            <a:r>
              <a:rPr lang="it-IT" sz="2000" b="1" dirty="0">
                <a:solidFill>
                  <a:schemeClr val="bg2"/>
                </a:solidFill>
                <a:latin typeface="Consolas"/>
                <a:ea typeface="Consolas"/>
                <a:cs typeface="Consolas"/>
                <a:sym typeface="Consolas"/>
              </a:rPr>
              <a:t>The last </a:t>
            </a:r>
            <a:r>
              <a:rPr lang="it-IT" sz="2000" b="1" dirty="0" err="1">
                <a:solidFill>
                  <a:schemeClr val="bg2"/>
                </a:solidFill>
                <a:latin typeface="Consolas"/>
                <a:ea typeface="Consolas"/>
                <a:cs typeface="Consolas"/>
                <a:sym typeface="Consolas"/>
              </a:rPr>
              <a:t>two</a:t>
            </a:r>
            <a:r>
              <a:rPr lang="it-IT" sz="2000" b="1" dirty="0">
                <a:solidFill>
                  <a:schemeClr val="bg2"/>
                </a:solidFill>
                <a:latin typeface="Consolas"/>
                <a:ea typeface="Consolas"/>
                <a:cs typeface="Consolas"/>
                <a:sym typeface="Consolas"/>
              </a:rPr>
              <a:t> lines are the </a:t>
            </a:r>
            <a:r>
              <a:rPr lang="it-IT" sz="2000" b="1" dirty="0" err="1">
                <a:solidFill>
                  <a:schemeClr val="bg2"/>
                </a:solidFill>
                <a:latin typeface="Consolas"/>
                <a:ea typeface="Consolas"/>
                <a:cs typeface="Consolas"/>
                <a:sym typeface="Consolas"/>
              </a:rPr>
              <a:t>function</a:t>
            </a:r>
            <a:r>
              <a:rPr lang="it-IT" sz="2000" b="1" dirty="0">
                <a:solidFill>
                  <a:schemeClr val="bg2"/>
                </a:solidFill>
                <a:latin typeface="Consolas"/>
                <a:ea typeface="Consolas"/>
                <a:cs typeface="Consolas"/>
                <a:sym typeface="Consolas"/>
              </a:rPr>
              <a:t> </a:t>
            </a:r>
            <a:r>
              <a:rPr lang="it-IT" sz="2000" b="1" dirty="0" err="1">
                <a:solidFill>
                  <a:schemeClr val="bg2"/>
                </a:solidFill>
                <a:latin typeface="Consolas"/>
                <a:ea typeface="Consolas"/>
                <a:cs typeface="Consolas"/>
                <a:sym typeface="Consolas"/>
              </a:rPr>
              <a:t>declaration</a:t>
            </a:r>
            <a:r>
              <a:rPr lang="it-IT" sz="2000" b="1" dirty="0">
                <a:solidFill>
                  <a:schemeClr val="bg2"/>
                </a:solidFill>
                <a:latin typeface="Consolas"/>
                <a:ea typeface="Consolas"/>
                <a:cs typeface="Consolas"/>
                <a:sym typeface="Consolas"/>
              </a:rPr>
              <a:t> for </a:t>
            </a:r>
            <a:r>
              <a:rPr lang="it-IT" sz="2000" b="1" dirty="0" err="1">
                <a:solidFill>
                  <a:schemeClr val="bg2"/>
                </a:solidFill>
                <a:latin typeface="Consolas"/>
                <a:ea typeface="Consolas"/>
                <a:cs typeface="Consolas"/>
                <a:sym typeface="Consolas"/>
              </a:rPr>
              <a:t>both</a:t>
            </a:r>
            <a:r>
              <a:rPr lang="it-IT" sz="2000" b="1" dirty="0">
                <a:solidFill>
                  <a:schemeClr val="bg2"/>
                </a:solidFill>
                <a:latin typeface="Consolas"/>
                <a:ea typeface="Consolas"/>
                <a:cs typeface="Consolas"/>
                <a:sym typeface="Consolas"/>
              </a:rPr>
              <a:t> the publisher and the timer.</a:t>
            </a:r>
            <a:endParaRPr lang="it-IT" sz="1800" b="1" dirty="0">
              <a:solidFill>
                <a:schemeClr val="tx1"/>
              </a:solidFill>
              <a:latin typeface="Consolas"/>
              <a:ea typeface="Consolas"/>
              <a:cs typeface="Consolas"/>
              <a:sym typeface="Consolas"/>
            </a:endParaRPr>
          </a:p>
        </p:txBody>
      </p:sp>
      <p:pic>
        <p:nvPicPr>
          <p:cNvPr id="3" name="Immagine 2" descr="Immagine che contiene testo, schermata, software, Software multimediale&#10;&#10;Il contenuto generato dall'IA potrebbe non essere corretto.">
            <a:extLst>
              <a:ext uri="{FF2B5EF4-FFF2-40B4-BE49-F238E27FC236}">
                <a16:creationId xmlns:a16="http://schemas.microsoft.com/office/drawing/2014/main" id="{E432474A-342D-F5BF-C552-C433E2CE9B64}"/>
              </a:ext>
            </a:extLst>
          </p:cNvPr>
          <p:cNvPicPr>
            <a:picLocks noChangeAspect="1"/>
          </p:cNvPicPr>
          <p:nvPr/>
        </p:nvPicPr>
        <p:blipFill>
          <a:blip r:embed="rId4"/>
          <a:stretch>
            <a:fillRect/>
          </a:stretch>
        </p:blipFill>
        <p:spPr>
          <a:xfrm>
            <a:off x="285499" y="1266357"/>
            <a:ext cx="4862125" cy="2315298"/>
          </a:xfrm>
          <a:prstGeom prst="rect">
            <a:avLst/>
          </a:prstGeom>
        </p:spPr>
      </p:pic>
    </p:spTree>
    <p:extLst>
      <p:ext uri="{BB962C8B-B14F-4D97-AF65-F5344CB8AC3E}">
        <p14:creationId xmlns:p14="http://schemas.microsoft.com/office/powerpoint/2010/main" val="29124574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283">
          <a:extLst>
            <a:ext uri="{FF2B5EF4-FFF2-40B4-BE49-F238E27FC236}">
              <a16:creationId xmlns:a16="http://schemas.microsoft.com/office/drawing/2014/main" id="{ED7D3F6F-4C18-09E4-4D41-44AC890664BC}"/>
            </a:ext>
          </a:extLst>
        </p:cNvPr>
        <p:cNvGrpSpPr/>
        <p:nvPr/>
      </p:nvGrpSpPr>
      <p:grpSpPr>
        <a:xfrm>
          <a:off x="0" y="0"/>
          <a:ext cx="0" cy="0"/>
          <a:chOff x="0" y="0"/>
          <a:chExt cx="0" cy="0"/>
        </a:xfrm>
      </p:grpSpPr>
      <p:sp>
        <p:nvSpPr>
          <p:cNvPr id="284" name="Google Shape;284;p30">
            <a:extLst>
              <a:ext uri="{FF2B5EF4-FFF2-40B4-BE49-F238E27FC236}">
                <a16:creationId xmlns:a16="http://schemas.microsoft.com/office/drawing/2014/main" id="{B6EF979D-95BA-7E84-7EBF-BEFC496B8417}"/>
              </a:ext>
            </a:extLst>
          </p:cNvPr>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p:txBody>
      </p:sp>
      <p:sp>
        <p:nvSpPr>
          <p:cNvPr id="285" name="Google Shape;285;p30">
            <a:extLst>
              <a:ext uri="{FF2B5EF4-FFF2-40B4-BE49-F238E27FC236}">
                <a16:creationId xmlns:a16="http://schemas.microsoft.com/office/drawing/2014/main" id="{01BA4195-01C7-0EF7-EA2B-A2294EAE873F}"/>
              </a:ext>
            </a:extLst>
          </p:cNvPr>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pic>
        <p:nvPicPr>
          <p:cNvPr id="286" name="Google Shape;286;p30" title="ChatGPT Image 26 apr 2025, 11_27_57.png">
            <a:extLst>
              <a:ext uri="{FF2B5EF4-FFF2-40B4-BE49-F238E27FC236}">
                <a16:creationId xmlns:a16="http://schemas.microsoft.com/office/drawing/2014/main" id="{CB3C2A5B-E9D4-8939-3FB1-34838BFC5757}"/>
              </a:ext>
            </a:extLst>
          </p:cNvPr>
          <p:cNvPicPr preferRelativeResize="0"/>
          <p:nvPr/>
        </p:nvPicPr>
        <p:blipFill rotWithShape="1">
          <a:blip r:embed="rId3">
            <a:alphaModFix/>
          </a:blip>
          <a:srcRect r="26713"/>
          <a:stretch/>
        </p:blipFill>
        <p:spPr>
          <a:xfrm>
            <a:off x="0" y="0"/>
            <a:ext cx="5654250" cy="5143501"/>
          </a:xfrm>
          <a:prstGeom prst="rect">
            <a:avLst/>
          </a:prstGeom>
          <a:noFill/>
          <a:ln>
            <a:noFill/>
          </a:ln>
        </p:spPr>
      </p:pic>
      <p:pic>
        <p:nvPicPr>
          <p:cNvPr id="287" name="Google Shape;287;p30" title="ChatGPT Image 26 apr 2025, 11_27_57.png">
            <a:extLst>
              <a:ext uri="{FF2B5EF4-FFF2-40B4-BE49-F238E27FC236}">
                <a16:creationId xmlns:a16="http://schemas.microsoft.com/office/drawing/2014/main" id="{C1C90969-6572-62DA-5272-14BE6E1FAAEA}"/>
              </a:ext>
            </a:extLst>
          </p:cNvPr>
          <p:cNvPicPr preferRelativeResize="0"/>
          <p:nvPr/>
        </p:nvPicPr>
        <p:blipFill rotWithShape="1">
          <a:blip r:embed="rId3">
            <a:alphaModFix/>
          </a:blip>
          <a:srcRect l="72171"/>
          <a:stretch/>
        </p:blipFill>
        <p:spPr>
          <a:xfrm>
            <a:off x="6996976" y="0"/>
            <a:ext cx="2147025" cy="5143501"/>
          </a:xfrm>
          <a:prstGeom prst="rect">
            <a:avLst/>
          </a:prstGeom>
          <a:noFill/>
          <a:ln>
            <a:noFill/>
          </a:ln>
        </p:spPr>
      </p:pic>
      <p:pic>
        <p:nvPicPr>
          <p:cNvPr id="288" name="Google Shape;288;p30" title="ChatGPT Image 26 apr 2025, 11_27_57.png">
            <a:extLst>
              <a:ext uri="{FF2B5EF4-FFF2-40B4-BE49-F238E27FC236}">
                <a16:creationId xmlns:a16="http://schemas.microsoft.com/office/drawing/2014/main" id="{99575514-13AC-57FB-E6C0-CDCF140411F2}"/>
              </a:ext>
            </a:extLst>
          </p:cNvPr>
          <p:cNvPicPr preferRelativeResize="0"/>
          <p:nvPr/>
        </p:nvPicPr>
        <p:blipFill rotWithShape="1">
          <a:blip r:embed="rId3">
            <a:alphaModFix/>
          </a:blip>
          <a:srcRect l="62189" r="26582"/>
          <a:stretch/>
        </p:blipFill>
        <p:spPr>
          <a:xfrm>
            <a:off x="5459325" y="0"/>
            <a:ext cx="1624274" cy="5143501"/>
          </a:xfrm>
          <a:prstGeom prst="rect">
            <a:avLst/>
          </a:prstGeom>
          <a:noFill/>
          <a:ln>
            <a:noFill/>
          </a:ln>
        </p:spPr>
      </p:pic>
      <p:pic>
        <p:nvPicPr>
          <p:cNvPr id="289" name="Google Shape;289;p30" title="ChatGPT Image 26 apr 2025, 11_27_57.png">
            <a:extLst>
              <a:ext uri="{FF2B5EF4-FFF2-40B4-BE49-F238E27FC236}">
                <a16:creationId xmlns:a16="http://schemas.microsoft.com/office/drawing/2014/main" id="{3A3B4F5C-9A18-8254-EE40-E6F4D0F88F38}"/>
              </a:ext>
            </a:extLst>
          </p:cNvPr>
          <p:cNvPicPr preferRelativeResize="0"/>
          <p:nvPr/>
        </p:nvPicPr>
        <p:blipFill rotWithShape="1">
          <a:blip r:embed="rId3">
            <a:alphaModFix/>
          </a:blip>
          <a:srcRect l="62189" r="26582"/>
          <a:stretch/>
        </p:blipFill>
        <p:spPr>
          <a:xfrm>
            <a:off x="272146" y="0"/>
            <a:ext cx="6685275" cy="5143501"/>
          </a:xfrm>
          <a:prstGeom prst="rect">
            <a:avLst/>
          </a:prstGeom>
          <a:noFill/>
          <a:ln>
            <a:noFill/>
          </a:ln>
        </p:spPr>
      </p:pic>
      <p:sp>
        <p:nvSpPr>
          <p:cNvPr id="290" name="Google Shape;290;p30">
            <a:extLst>
              <a:ext uri="{FF2B5EF4-FFF2-40B4-BE49-F238E27FC236}">
                <a16:creationId xmlns:a16="http://schemas.microsoft.com/office/drawing/2014/main" id="{4E855BFF-629F-B9B5-9A45-2FC1BB838F66}"/>
              </a:ext>
            </a:extLst>
          </p:cNvPr>
          <p:cNvSpPr txBox="1"/>
          <p:nvPr/>
        </p:nvSpPr>
        <p:spPr>
          <a:xfrm>
            <a:off x="369075" y="55225"/>
            <a:ext cx="6491400" cy="97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5500" b="1">
                <a:solidFill>
                  <a:srgbClr val="EAD9B4"/>
                </a:solidFill>
                <a:latin typeface="Antonio"/>
                <a:ea typeface="Antonio"/>
                <a:cs typeface="Antonio"/>
                <a:sym typeface="Antonio"/>
              </a:rPr>
              <a:t>Ex1.2: Simple Node</a:t>
            </a:r>
            <a:endParaRPr sz="5500" b="1">
              <a:solidFill>
                <a:srgbClr val="EAD9B4"/>
              </a:solidFill>
              <a:latin typeface="Antonio"/>
              <a:ea typeface="Antonio"/>
              <a:cs typeface="Antonio"/>
              <a:sym typeface="Antonio"/>
            </a:endParaRPr>
          </a:p>
        </p:txBody>
      </p:sp>
      <p:sp>
        <p:nvSpPr>
          <p:cNvPr id="291" name="Google Shape;291;p30">
            <a:extLst>
              <a:ext uri="{FF2B5EF4-FFF2-40B4-BE49-F238E27FC236}">
                <a16:creationId xmlns:a16="http://schemas.microsoft.com/office/drawing/2014/main" id="{488A669A-0FE8-8300-9AB8-3B0AD2D72F33}"/>
              </a:ext>
            </a:extLst>
          </p:cNvPr>
          <p:cNvSpPr txBox="1"/>
          <p:nvPr/>
        </p:nvSpPr>
        <p:spPr>
          <a:xfrm>
            <a:off x="252490" y="1836234"/>
            <a:ext cx="8639020" cy="1723518"/>
          </a:xfrm>
          <a:prstGeom prst="rect">
            <a:avLst/>
          </a:prstGeom>
          <a:noFill/>
          <a:ln>
            <a:noFill/>
          </a:ln>
        </p:spPr>
        <p:txBody>
          <a:bodyPr spcFirstLastPara="1" wrap="square" lIns="91425" tIns="91425" rIns="91425" bIns="91425" anchor="t" anchorCtr="0">
            <a:spAutoFit/>
          </a:bodyPr>
          <a:lstStyle/>
          <a:p>
            <a:pPr lvl="0" algn="l" rtl="0">
              <a:spcBef>
                <a:spcPts val="0"/>
              </a:spcBef>
              <a:spcAft>
                <a:spcPts val="0"/>
              </a:spcAft>
            </a:pPr>
            <a:r>
              <a:rPr lang="it-IT" sz="2000" b="1" dirty="0">
                <a:solidFill>
                  <a:schemeClr val="bg2"/>
                </a:solidFill>
                <a:latin typeface="Consolas"/>
                <a:ea typeface="Consolas"/>
                <a:cs typeface="Consolas"/>
                <a:sym typeface="Consolas"/>
              </a:rPr>
              <a:t>For the </a:t>
            </a:r>
            <a:r>
              <a:rPr lang="it-IT" sz="2000" b="1" dirty="0" err="1">
                <a:solidFill>
                  <a:schemeClr val="bg2"/>
                </a:solidFill>
                <a:latin typeface="Consolas"/>
                <a:ea typeface="Consolas"/>
                <a:cs typeface="Consolas"/>
                <a:sym typeface="Consolas"/>
              </a:rPr>
              <a:t>subscriber</a:t>
            </a:r>
            <a:r>
              <a:rPr lang="it-IT" sz="2000" b="1" dirty="0">
                <a:solidFill>
                  <a:schemeClr val="bg2"/>
                </a:solidFill>
                <a:latin typeface="Consolas"/>
                <a:ea typeface="Consolas"/>
                <a:cs typeface="Consolas"/>
                <a:sym typeface="Consolas"/>
              </a:rPr>
              <a:t>, the </a:t>
            </a:r>
            <a:r>
              <a:rPr lang="it-IT" sz="2000" b="1" dirty="0" err="1">
                <a:solidFill>
                  <a:schemeClr val="bg2"/>
                </a:solidFill>
                <a:latin typeface="Consolas"/>
                <a:ea typeface="Consolas"/>
                <a:cs typeface="Consolas"/>
                <a:sym typeface="Consolas"/>
              </a:rPr>
              <a:t>structure</a:t>
            </a:r>
            <a:r>
              <a:rPr lang="it-IT" sz="2000" b="1" dirty="0">
                <a:solidFill>
                  <a:schemeClr val="bg2"/>
                </a:solidFill>
                <a:latin typeface="Consolas"/>
                <a:ea typeface="Consolas"/>
                <a:cs typeface="Consolas"/>
                <a:sym typeface="Consolas"/>
              </a:rPr>
              <a:t> </a:t>
            </a:r>
            <a:r>
              <a:rPr lang="it-IT" sz="2000" b="1" dirty="0" err="1">
                <a:solidFill>
                  <a:schemeClr val="bg2"/>
                </a:solidFill>
                <a:latin typeface="Consolas"/>
                <a:ea typeface="Consolas"/>
                <a:cs typeface="Consolas"/>
                <a:sym typeface="Consolas"/>
              </a:rPr>
              <a:t>is</a:t>
            </a:r>
            <a:r>
              <a:rPr lang="it-IT" sz="2000" b="1" dirty="0">
                <a:solidFill>
                  <a:schemeClr val="bg2"/>
                </a:solidFill>
                <a:latin typeface="Consolas"/>
                <a:ea typeface="Consolas"/>
                <a:cs typeface="Consolas"/>
                <a:sym typeface="Consolas"/>
              </a:rPr>
              <a:t> the </a:t>
            </a:r>
            <a:r>
              <a:rPr lang="it-IT" sz="2000" b="1" dirty="0" err="1">
                <a:solidFill>
                  <a:schemeClr val="bg2"/>
                </a:solidFill>
                <a:latin typeface="Consolas"/>
                <a:ea typeface="Consolas"/>
                <a:cs typeface="Consolas"/>
                <a:sym typeface="Consolas"/>
              </a:rPr>
              <a:t>same</a:t>
            </a:r>
            <a:r>
              <a:rPr lang="it-IT" sz="2000" b="1" dirty="0">
                <a:solidFill>
                  <a:schemeClr val="bg2"/>
                </a:solidFill>
                <a:latin typeface="Consolas"/>
                <a:ea typeface="Consolas"/>
                <a:cs typeface="Consolas"/>
                <a:sym typeface="Consolas"/>
              </a:rPr>
              <a:t>, with the </a:t>
            </a:r>
            <a:r>
              <a:rPr lang="it-IT" sz="2000" b="1" dirty="0" err="1">
                <a:solidFill>
                  <a:schemeClr val="bg2"/>
                </a:solidFill>
                <a:latin typeface="Consolas"/>
                <a:ea typeface="Consolas"/>
                <a:cs typeface="Consolas"/>
                <a:sym typeface="Consolas"/>
              </a:rPr>
              <a:t>difference</a:t>
            </a:r>
            <a:r>
              <a:rPr lang="it-IT" sz="2000" b="1" dirty="0">
                <a:solidFill>
                  <a:schemeClr val="bg2"/>
                </a:solidFill>
                <a:latin typeface="Consolas"/>
                <a:ea typeface="Consolas"/>
                <a:cs typeface="Consolas"/>
                <a:sym typeface="Consolas"/>
              </a:rPr>
              <a:t> </a:t>
            </a:r>
            <a:r>
              <a:rPr lang="it-IT" sz="2000" b="1" dirty="0" err="1">
                <a:solidFill>
                  <a:schemeClr val="bg2"/>
                </a:solidFill>
                <a:latin typeface="Consolas"/>
                <a:ea typeface="Consolas"/>
                <a:cs typeface="Consolas"/>
                <a:sym typeface="Consolas"/>
              </a:rPr>
              <a:t>that</a:t>
            </a:r>
            <a:r>
              <a:rPr lang="it-IT" sz="2000" b="1" dirty="0">
                <a:solidFill>
                  <a:schemeClr val="bg2"/>
                </a:solidFill>
                <a:latin typeface="Consolas"/>
                <a:ea typeface="Consolas"/>
                <a:cs typeface="Consolas"/>
                <a:sym typeface="Consolas"/>
              </a:rPr>
              <a:t> </a:t>
            </a:r>
            <a:r>
              <a:rPr lang="it-IT" sz="2000" b="1" dirty="0" err="1">
                <a:solidFill>
                  <a:schemeClr val="bg2"/>
                </a:solidFill>
                <a:latin typeface="Consolas"/>
                <a:ea typeface="Consolas"/>
                <a:cs typeface="Consolas"/>
                <a:sym typeface="Consolas"/>
              </a:rPr>
              <a:t>we</a:t>
            </a:r>
            <a:r>
              <a:rPr lang="it-IT" sz="2000" b="1" dirty="0">
                <a:solidFill>
                  <a:schemeClr val="bg2"/>
                </a:solidFill>
                <a:latin typeface="Consolas"/>
                <a:ea typeface="Consolas"/>
                <a:cs typeface="Consolas"/>
                <a:sym typeface="Consolas"/>
              </a:rPr>
              <a:t> </a:t>
            </a:r>
            <a:r>
              <a:rPr lang="it-IT" sz="2000" b="1" dirty="0" err="1">
                <a:solidFill>
                  <a:schemeClr val="bg2"/>
                </a:solidFill>
                <a:latin typeface="Consolas"/>
                <a:ea typeface="Consolas"/>
                <a:cs typeface="Consolas"/>
                <a:sym typeface="Consolas"/>
              </a:rPr>
              <a:t>declare</a:t>
            </a:r>
            <a:r>
              <a:rPr lang="it-IT" sz="2000" b="1" dirty="0">
                <a:solidFill>
                  <a:schemeClr val="bg2"/>
                </a:solidFill>
                <a:latin typeface="Consolas"/>
                <a:ea typeface="Consolas"/>
                <a:cs typeface="Consolas"/>
                <a:sym typeface="Consolas"/>
              </a:rPr>
              <a:t> a </a:t>
            </a:r>
            <a:r>
              <a:rPr lang="it-IT" sz="2000" b="1" dirty="0" err="1">
                <a:solidFill>
                  <a:schemeClr val="bg2"/>
                </a:solidFill>
                <a:latin typeface="Consolas"/>
                <a:ea typeface="Consolas"/>
                <a:cs typeface="Consolas"/>
                <a:sym typeface="Consolas"/>
              </a:rPr>
              <a:t>subscriber</a:t>
            </a:r>
            <a:r>
              <a:rPr lang="it-IT" sz="2000" b="1" dirty="0">
                <a:solidFill>
                  <a:schemeClr val="bg2"/>
                </a:solidFill>
                <a:latin typeface="Consolas"/>
                <a:ea typeface="Consolas"/>
                <a:cs typeface="Consolas"/>
                <a:sym typeface="Consolas"/>
              </a:rPr>
              <a:t> </a:t>
            </a:r>
            <a:r>
              <a:rPr lang="it-IT" sz="2000" b="1" dirty="0" err="1">
                <a:solidFill>
                  <a:schemeClr val="bg2"/>
                </a:solidFill>
                <a:latin typeface="Consolas"/>
                <a:ea typeface="Consolas"/>
                <a:cs typeface="Consolas"/>
                <a:sym typeface="Consolas"/>
              </a:rPr>
              <a:t>function</a:t>
            </a:r>
            <a:r>
              <a:rPr lang="it-IT" sz="2000" b="1" dirty="0">
                <a:solidFill>
                  <a:schemeClr val="bg2"/>
                </a:solidFill>
                <a:latin typeface="Consolas"/>
                <a:ea typeface="Consolas"/>
                <a:cs typeface="Consolas"/>
                <a:sym typeface="Consolas"/>
              </a:rPr>
              <a:t> and </a:t>
            </a:r>
            <a:r>
              <a:rPr lang="it-IT" sz="2000" b="1" dirty="0" err="1">
                <a:solidFill>
                  <a:schemeClr val="bg2"/>
                </a:solidFill>
                <a:latin typeface="Consolas"/>
                <a:ea typeface="Consolas"/>
                <a:cs typeface="Consolas"/>
                <a:sym typeface="Consolas"/>
              </a:rPr>
              <a:t>we</a:t>
            </a:r>
            <a:r>
              <a:rPr lang="it-IT" sz="2000" b="1" dirty="0">
                <a:solidFill>
                  <a:schemeClr val="bg2"/>
                </a:solidFill>
                <a:latin typeface="Consolas"/>
                <a:ea typeface="Consolas"/>
                <a:cs typeface="Consolas"/>
                <a:sym typeface="Consolas"/>
              </a:rPr>
              <a:t> </a:t>
            </a:r>
            <a:r>
              <a:rPr lang="it-IT" sz="2000" b="1" dirty="0" err="1">
                <a:solidFill>
                  <a:schemeClr val="bg2"/>
                </a:solidFill>
                <a:latin typeface="Consolas"/>
                <a:ea typeface="Consolas"/>
                <a:cs typeface="Consolas"/>
                <a:sym typeface="Consolas"/>
              </a:rPr>
              <a:t>don’t</a:t>
            </a:r>
            <a:r>
              <a:rPr lang="it-IT" sz="2000" b="1" dirty="0">
                <a:solidFill>
                  <a:schemeClr val="bg2"/>
                </a:solidFill>
                <a:latin typeface="Consolas"/>
                <a:ea typeface="Consolas"/>
                <a:cs typeface="Consolas"/>
                <a:sym typeface="Consolas"/>
              </a:rPr>
              <a:t> </a:t>
            </a:r>
            <a:r>
              <a:rPr lang="it-IT" sz="2000" b="1" dirty="0" err="1">
                <a:solidFill>
                  <a:schemeClr val="bg2"/>
                </a:solidFill>
                <a:latin typeface="Consolas"/>
                <a:ea typeface="Consolas"/>
                <a:cs typeface="Consolas"/>
                <a:sym typeface="Consolas"/>
              </a:rPr>
              <a:t>have</a:t>
            </a:r>
            <a:r>
              <a:rPr lang="it-IT" sz="2000" b="1" dirty="0">
                <a:solidFill>
                  <a:schemeClr val="bg2"/>
                </a:solidFill>
                <a:latin typeface="Consolas"/>
                <a:ea typeface="Consolas"/>
                <a:cs typeface="Consolas"/>
                <a:sym typeface="Consolas"/>
              </a:rPr>
              <a:t> a timer (</a:t>
            </a:r>
            <a:r>
              <a:rPr lang="it-IT" sz="2000" b="1" dirty="0" err="1">
                <a:solidFill>
                  <a:schemeClr val="bg2"/>
                </a:solidFill>
                <a:latin typeface="Consolas"/>
                <a:ea typeface="Consolas"/>
                <a:cs typeface="Consolas"/>
                <a:sym typeface="Consolas"/>
              </a:rPr>
              <a:t>ther’s</a:t>
            </a:r>
            <a:r>
              <a:rPr lang="it-IT" sz="2000" b="1" dirty="0">
                <a:solidFill>
                  <a:schemeClr val="bg2"/>
                </a:solidFill>
                <a:latin typeface="Consolas"/>
                <a:ea typeface="Consolas"/>
                <a:cs typeface="Consolas"/>
                <a:sym typeface="Consolas"/>
              </a:rPr>
              <a:t> no </a:t>
            </a:r>
            <a:r>
              <a:rPr lang="it-IT" sz="2000" b="1" dirty="0" err="1">
                <a:solidFill>
                  <a:schemeClr val="bg2"/>
                </a:solidFill>
                <a:latin typeface="Consolas"/>
                <a:ea typeface="Consolas"/>
                <a:cs typeface="Consolas"/>
                <a:sym typeface="Consolas"/>
              </a:rPr>
              <a:t>need</a:t>
            </a:r>
            <a:r>
              <a:rPr lang="it-IT" sz="2000" b="1" dirty="0">
                <a:solidFill>
                  <a:schemeClr val="bg2"/>
                </a:solidFill>
                <a:latin typeface="Consolas"/>
                <a:ea typeface="Consolas"/>
                <a:cs typeface="Consolas"/>
                <a:sym typeface="Consolas"/>
              </a:rPr>
              <a:t> for </a:t>
            </a:r>
            <a:r>
              <a:rPr lang="it-IT" sz="2000" b="1" dirty="0" err="1">
                <a:solidFill>
                  <a:schemeClr val="bg2"/>
                </a:solidFill>
                <a:latin typeface="Consolas"/>
                <a:ea typeface="Consolas"/>
                <a:cs typeface="Consolas"/>
                <a:sym typeface="Consolas"/>
              </a:rPr>
              <a:t>it</a:t>
            </a:r>
            <a:r>
              <a:rPr lang="it-IT" sz="2000" b="1" dirty="0">
                <a:solidFill>
                  <a:schemeClr val="bg2"/>
                </a:solidFill>
                <a:latin typeface="Consolas"/>
                <a:ea typeface="Consolas"/>
                <a:cs typeface="Consolas"/>
                <a:sym typeface="Consolas"/>
              </a:rPr>
              <a:t> </a:t>
            </a:r>
            <a:r>
              <a:rPr lang="it-IT" sz="2000" b="1" dirty="0" err="1">
                <a:solidFill>
                  <a:schemeClr val="bg2"/>
                </a:solidFill>
                <a:latin typeface="Consolas"/>
                <a:ea typeface="Consolas"/>
                <a:cs typeface="Consolas"/>
                <a:sym typeface="Consolas"/>
              </a:rPr>
              <a:t>as</a:t>
            </a:r>
            <a:r>
              <a:rPr lang="it-IT" sz="2000" b="1" dirty="0">
                <a:solidFill>
                  <a:schemeClr val="bg2"/>
                </a:solidFill>
                <a:latin typeface="Consolas"/>
                <a:ea typeface="Consolas"/>
                <a:cs typeface="Consolas"/>
                <a:sym typeface="Consolas"/>
              </a:rPr>
              <a:t> </a:t>
            </a:r>
            <a:r>
              <a:rPr lang="it-IT" sz="2000" b="1" dirty="0" err="1">
                <a:solidFill>
                  <a:schemeClr val="bg2"/>
                </a:solidFill>
                <a:latin typeface="Consolas"/>
                <a:ea typeface="Consolas"/>
                <a:cs typeface="Consolas"/>
                <a:sym typeface="Consolas"/>
              </a:rPr>
              <a:t>we</a:t>
            </a:r>
            <a:r>
              <a:rPr lang="it-IT" sz="2000" b="1" dirty="0">
                <a:solidFill>
                  <a:schemeClr val="bg2"/>
                </a:solidFill>
                <a:latin typeface="Consolas"/>
                <a:ea typeface="Consolas"/>
                <a:cs typeface="Consolas"/>
                <a:sym typeface="Consolas"/>
              </a:rPr>
              <a:t> </a:t>
            </a:r>
            <a:r>
              <a:rPr lang="it-IT" sz="2000" b="1" dirty="0" err="1">
                <a:solidFill>
                  <a:schemeClr val="bg2"/>
                </a:solidFill>
                <a:latin typeface="Consolas"/>
                <a:ea typeface="Consolas"/>
                <a:cs typeface="Consolas"/>
                <a:sym typeface="Consolas"/>
              </a:rPr>
              <a:t>want</a:t>
            </a:r>
            <a:r>
              <a:rPr lang="it-IT" sz="2000" b="1" dirty="0">
                <a:solidFill>
                  <a:schemeClr val="bg2"/>
                </a:solidFill>
                <a:latin typeface="Consolas"/>
                <a:ea typeface="Consolas"/>
                <a:cs typeface="Consolas"/>
                <a:sym typeface="Consolas"/>
              </a:rPr>
              <a:t> to </a:t>
            </a:r>
            <a:r>
              <a:rPr lang="it-IT" sz="2000" b="1" dirty="0" err="1">
                <a:solidFill>
                  <a:schemeClr val="bg2"/>
                </a:solidFill>
                <a:latin typeface="Consolas"/>
                <a:ea typeface="Consolas"/>
                <a:cs typeface="Consolas"/>
                <a:sym typeface="Consolas"/>
              </a:rPr>
              <a:t>receive</a:t>
            </a:r>
            <a:r>
              <a:rPr lang="it-IT" sz="2000" b="1" dirty="0">
                <a:solidFill>
                  <a:schemeClr val="bg2"/>
                </a:solidFill>
                <a:latin typeface="Consolas"/>
                <a:ea typeface="Consolas"/>
                <a:cs typeface="Consolas"/>
                <a:sym typeface="Consolas"/>
              </a:rPr>
              <a:t> </a:t>
            </a:r>
            <a:r>
              <a:rPr lang="it-IT" sz="2000" b="1" dirty="0" err="1">
                <a:solidFill>
                  <a:schemeClr val="bg2"/>
                </a:solidFill>
                <a:latin typeface="Consolas"/>
                <a:ea typeface="Consolas"/>
                <a:cs typeface="Consolas"/>
                <a:sym typeface="Consolas"/>
              </a:rPr>
              <a:t>each</a:t>
            </a:r>
            <a:r>
              <a:rPr lang="it-IT" sz="2000" b="1" dirty="0">
                <a:solidFill>
                  <a:schemeClr val="bg2"/>
                </a:solidFill>
                <a:latin typeface="Consolas"/>
                <a:ea typeface="Consolas"/>
                <a:cs typeface="Consolas"/>
                <a:sym typeface="Consolas"/>
              </a:rPr>
              <a:t> </a:t>
            </a:r>
            <a:r>
              <a:rPr lang="it-IT" sz="2000" b="1" dirty="0" err="1">
                <a:solidFill>
                  <a:schemeClr val="bg2"/>
                </a:solidFill>
                <a:latin typeface="Consolas"/>
                <a:ea typeface="Consolas"/>
                <a:cs typeface="Consolas"/>
                <a:sym typeface="Consolas"/>
              </a:rPr>
              <a:t>message</a:t>
            </a:r>
            <a:r>
              <a:rPr lang="it-IT" sz="2000" b="1" dirty="0">
                <a:solidFill>
                  <a:schemeClr val="bg2"/>
                </a:solidFill>
                <a:latin typeface="Consolas"/>
                <a:ea typeface="Consolas"/>
                <a:cs typeface="Consolas"/>
                <a:sym typeface="Consolas"/>
              </a:rPr>
              <a:t> </a:t>
            </a:r>
            <a:r>
              <a:rPr lang="it-IT" sz="2000" b="1" dirty="0" err="1">
                <a:solidFill>
                  <a:schemeClr val="bg2"/>
                </a:solidFill>
                <a:latin typeface="Consolas"/>
                <a:ea typeface="Consolas"/>
                <a:cs typeface="Consolas"/>
                <a:sym typeface="Consolas"/>
              </a:rPr>
              <a:t>published</a:t>
            </a:r>
            <a:r>
              <a:rPr lang="it-IT" sz="2000" b="1">
                <a:solidFill>
                  <a:schemeClr val="bg2"/>
                </a:solidFill>
                <a:latin typeface="Consolas"/>
                <a:ea typeface="Consolas"/>
                <a:cs typeface="Consolas"/>
                <a:sym typeface="Consolas"/>
              </a:rPr>
              <a:t>). </a:t>
            </a:r>
            <a:r>
              <a:rPr lang="it-IT" sz="2000" b="1" dirty="0">
                <a:solidFill>
                  <a:schemeClr val="bg2"/>
                </a:solidFill>
                <a:latin typeface="Consolas"/>
                <a:ea typeface="Consolas"/>
                <a:cs typeface="Consolas"/>
                <a:sym typeface="Consolas"/>
              </a:rPr>
              <a:t>The </a:t>
            </a:r>
            <a:r>
              <a:rPr lang="it-IT" sz="2000" b="1" dirty="0" err="1">
                <a:solidFill>
                  <a:schemeClr val="bg2"/>
                </a:solidFill>
                <a:latin typeface="Consolas"/>
                <a:ea typeface="Consolas"/>
                <a:cs typeface="Consolas"/>
                <a:sym typeface="Consolas"/>
              </a:rPr>
              <a:t>important</a:t>
            </a:r>
            <a:r>
              <a:rPr lang="it-IT" sz="2000" b="1" dirty="0">
                <a:solidFill>
                  <a:schemeClr val="bg2"/>
                </a:solidFill>
                <a:latin typeface="Consolas"/>
                <a:ea typeface="Consolas"/>
                <a:cs typeface="Consolas"/>
                <a:sym typeface="Consolas"/>
              </a:rPr>
              <a:t> </a:t>
            </a:r>
            <a:r>
              <a:rPr lang="it-IT" sz="2000" b="1" dirty="0" err="1">
                <a:solidFill>
                  <a:schemeClr val="bg2"/>
                </a:solidFill>
                <a:latin typeface="Consolas"/>
                <a:ea typeface="Consolas"/>
                <a:cs typeface="Consolas"/>
                <a:sym typeface="Consolas"/>
              </a:rPr>
              <a:t>thing</a:t>
            </a:r>
            <a:r>
              <a:rPr lang="it-IT" sz="2000" b="1" dirty="0">
                <a:solidFill>
                  <a:schemeClr val="bg2"/>
                </a:solidFill>
                <a:latin typeface="Consolas"/>
                <a:ea typeface="Consolas"/>
                <a:cs typeface="Consolas"/>
                <a:sym typeface="Consolas"/>
              </a:rPr>
              <a:t> </a:t>
            </a:r>
            <a:r>
              <a:rPr lang="it-IT" sz="2000" b="1" dirty="0" err="1">
                <a:solidFill>
                  <a:schemeClr val="bg2"/>
                </a:solidFill>
                <a:latin typeface="Consolas"/>
                <a:ea typeface="Consolas"/>
                <a:cs typeface="Consolas"/>
                <a:sym typeface="Consolas"/>
              </a:rPr>
              <a:t>is</a:t>
            </a:r>
            <a:r>
              <a:rPr lang="it-IT" sz="2000" b="1" dirty="0">
                <a:solidFill>
                  <a:schemeClr val="bg2"/>
                </a:solidFill>
                <a:latin typeface="Consolas"/>
                <a:ea typeface="Consolas"/>
                <a:cs typeface="Consolas"/>
                <a:sym typeface="Consolas"/>
              </a:rPr>
              <a:t> </a:t>
            </a:r>
            <a:r>
              <a:rPr lang="it-IT" sz="2000" b="1" dirty="0" err="1">
                <a:solidFill>
                  <a:schemeClr val="bg2"/>
                </a:solidFill>
                <a:latin typeface="Consolas"/>
                <a:ea typeface="Consolas"/>
                <a:cs typeface="Consolas"/>
                <a:sym typeface="Consolas"/>
              </a:rPr>
              <a:t>that</a:t>
            </a:r>
            <a:r>
              <a:rPr lang="it-IT" sz="2000" b="1" dirty="0">
                <a:solidFill>
                  <a:schemeClr val="bg2"/>
                </a:solidFill>
                <a:latin typeface="Consolas"/>
                <a:ea typeface="Consolas"/>
                <a:cs typeface="Consolas"/>
                <a:sym typeface="Consolas"/>
              </a:rPr>
              <a:t> the </a:t>
            </a:r>
            <a:r>
              <a:rPr lang="it-IT" sz="2000" b="1" dirty="0" err="1">
                <a:solidFill>
                  <a:schemeClr val="bg2"/>
                </a:solidFill>
                <a:latin typeface="Consolas"/>
                <a:ea typeface="Consolas"/>
                <a:cs typeface="Consolas"/>
                <a:sym typeface="Consolas"/>
              </a:rPr>
              <a:t>topic</a:t>
            </a:r>
            <a:r>
              <a:rPr lang="it-IT" sz="2000" b="1" dirty="0">
                <a:solidFill>
                  <a:schemeClr val="bg2"/>
                </a:solidFill>
                <a:latin typeface="Consolas"/>
                <a:ea typeface="Consolas"/>
                <a:cs typeface="Consolas"/>
                <a:sym typeface="Consolas"/>
              </a:rPr>
              <a:t> of publisher and </a:t>
            </a:r>
            <a:r>
              <a:rPr lang="it-IT" sz="2000" b="1" dirty="0" err="1">
                <a:solidFill>
                  <a:schemeClr val="bg2"/>
                </a:solidFill>
                <a:latin typeface="Consolas"/>
                <a:ea typeface="Consolas"/>
                <a:cs typeface="Consolas"/>
                <a:sym typeface="Consolas"/>
              </a:rPr>
              <a:t>subscriber</a:t>
            </a:r>
            <a:r>
              <a:rPr lang="it-IT" sz="2000" b="1" dirty="0">
                <a:solidFill>
                  <a:schemeClr val="bg2"/>
                </a:solidFill>
                <a:latin typeface="Consolas"/>
                <a:ea typeface="Consolas"/>
                <a:cs typeface="Consolas"/>
                <a:sym typeface="Consolas"/>
              </a:rPr>
              <a:t> coincide! </a:t>
            </a:r>
            <a:endParaRPr lang="it-IT" sz="1800" b="1" dirty="0">
              <a:solidFill>
                <a:schemeClr val="tx1"/>
              </a:solidFill>
              <a:latin typeface="Consolas"/>
              <a:ea typeface="Consolas"/>
              <a:cs typeface="Consolas"/>
              <a:sym typeface="Consolas"/>
            </a:endParaRPr>
          </a:p>
        </p:txBody>
      </p:sp>
    </p:spTree>
    <p:extLst>
      <p:ext uri="{BB962C8B-B14F-4D97-AF65-F5344CB8AC3E}">
        <p14:creationId xmlns:p14="http://schemas.microsoft.com/office/powerpoint/2010/main" val="244499245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35"/>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p:txBody>
      </p:sp>
      <p:sp>
        <p:nvSpPr>
          <p:cNvPr id="345" name="Google Shape;345;p35"/>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pic>
        <p:nvPicPr>
          <p:cNvPr id="346" name="Google Shape;346;p35" title="ChatGPT Image 26 apr 2025, 11_27_57.png"/>
          <p:cNvPicPr preferRelativeResize="0"/>
          <p:nvPr/>
        </p:nvPicPr>
        <p:blipFill rotWithShape="1">
          <a:blip r:embed="rId3">
            <a:alphaModFix/>
          </a:blip>
          <a:srcRect r="26713"/>
          <a:stretch/>
        </p:blipFill>
        <p:spPr>
          <a:xfrm>
            <a:off x="0" y="0"/>
            <a:ext cx="5654250" cy="5143501"/>
          </a:xfrm>
          <a:prstGeom prst="rect">
            <a:avLst/>
          </a:prstGeom>
          <a:noFill/>
          <a:ln>
            <a:noFill/>
          </a:ln>
        </p:spPr>
      </p:pic>
      <p:pic>
        <p:nvPicPr>
          <p:cNvPr id="347" name="Google Shape;347;p35" title="ChatGPT Image 26 apr 2025, 11_27_57.png"/>
          <p:cNvPicPr preferRelativeResize="0"/>
          <p:nvPr/>
        </p:nvPicPr>
        <p:blipFill rotWithShape="1">
          <a:blip r:embed="rId3">
            <a:alphaModFix/>
          </a:blip>
          <a:srcRect l="72171"/>
          <a:stretch/>
        </p:blipFill>
        <p:spPr>
          <a:xfrm>
            <a:off x="6996976" y="0"/>
            <a:ext cx="2147025" cy="5143501"/>
          </a:xfrm>
          <a:prstGeom prst="rect">
            <a:avLst/>
          </a:prstGeom>
          <a:noFill/>
          <a:ln>
            <a:noFill/>
          </a:ln>
        </p:spPr>
      </p:pic>
      <p:pic>
        <p:nvPicPr>
          <p:cNvPr id="348" name="Google Shape;348;p35" title="ChatGPT Image 26 apr 2025, 11_27_57.png"/>
          <p:cNvPicPr preferRelativeResize="0"/>
          <p:nvPr/>
        </p:nvPicPr>
        <p:blipFill rotWithShape="1">
          <a:blip r:embed="rId3">
            <a:alphaModFix/>
          </a:blip>
          <a:srcRect l="62189" r="26582"/>
          <a:stretch/>
        </p:blipFill>
        <p:spPr>
          <a:xfrm>
            <a:off x="5459325" y="0"/>
            <a:ext cx="1624274" cy="5143501"/>
          </a:xfrm>
          <a:prstGeom prst="rect">
            <a:avLst/>
          </a:prstGeom>
          <a:noFill/>
          <a:ln>
            <a:noFill/>
          </a:ln>
        </p:spPr>
      </p:pic>
      <p:pic>
        <p:nvPicPr>
          <p:cNvPr id="349" name="Google Shape;349;p35" title="ChatGPT Image 26 apr 2025, 11_27_57.png"/>
          <p:cNvPicPr preferRelativeResize="0"/>
          <p:nvPr/>
        </p:nvPicPr>
        <p:blipFill rotWithShape="1">
          <a:blip r:embed="rId3">
            <a:alphaModFix/>
          </a:blip>
          <a:srcRect l="62189" r="26582"/>
          <a:stretch/>
        </p:blipFill>
        <p:spPr>
          <a:xfrm>
            <a:off x="272146" y="0"/>
            <a:ext cx="6685275" cy="5143501"/>
          </a:xfrm>
          <a:prstGeom prst="rect">
            <a:avLst/>
          </a:prstGeom>
          <a:noFill/>
          <a:ln>
            <a:noFill/>
          </a:ln>
        </p:spPr>
      </p:pic>
      <p:sp>
        <p:nvSpPr>
          <p:cNvPr id="350" name="Google Shape;350;p35"/>
          <p:cNvSpPr txBox="1"/>
          <p:nvPr/>
        </p:nvSpPr>
        <p:spPr>
          <a:xfrm>
            <a:off x="369075" y="55225"/>
            <a:ext cx="6491400" cy="97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5500" b="1">
                <a:solidFill>
                  <a:srgbClr val="EAD9B4"/>
                </a:solidFill>
                <a:latin typeface="Antonio"/>
                <a:ea typeface="Antonio"/>
                <a:cs typeface="Antonio"/>
                <a:sym typeface="Antonio"/>
              </a:rPr>
              <a:t>Ex1.3: Launch file</a:t>
            </a:r>
            <a:endParaRPr sz="5500" b="1">
              <a:solidFill>
                <a:srgbClr val="EAD9B4"/>
              </a:solidFill>
              <a:latin typeface="Antonio"/>
              <a:ea typeface="Antonio"/>
              <a:cs typeface="Antonio"/>
              <a:sym typeface="Antonio"/>
            </a:endParaRPr>
          </a:p>
        </p:txBody>
      </p:sp>
      <p:sp>
        <p:nvSpPr>
          <p:cNvPr id="351" name="Google Shape;351;p35"/>
          <p:cNvSpPr txBox="1"/>
          <p:nvPr/>
        </p:nvSpPr>
        <p:spPr>
          <a:xfrm>
            <a:off x="311700" y="1150650"/>
            <a:ext cx="8697900" cy="2677626"/>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b="1" dirty="0">
                <a:solidFill>
                  <a:schemeClr val="dk2"/>
                </a:solidFill>
                <a:latin typeface="Consolas"/>
                <a:ea typeface="Consolas"/>
                <a:cs typeface="Consolas"/>
                <a:sym typeface="Consolas"/>
              </a:rPr>
              <a:t>We can avoid launching the nodes one at a time by using a launch file: basically a python scripts that launches multiple nodes together.</a:t>
            </a:r>
          </a:p>
          <a:p>
            <a:pPr marL="0" lvl="0" indent="0" algn="l" rtl="0">
              <a:spcBef>
                <a:spcPts val="0"/>
              </a:spcBef>
              <a:spcAft>
                <a:spcPts val="0"/>
              </a:spcAft>
              <a:buNone/>
            </a:pPr>
            <a:endParaRPr lang="en" sz="1800" b="1" dirty="0">
              <a:solidFill>
                <a:schemeClr val="dk2"/>
              </a:solidFill>
              <a:latin typeface="Consolas"/>
              <a:ea typeface="Consolas"/>
              <a:cs typeface="Consolas"/>
              <a:sym typeface="Consolas"/>
            </a:endParaRPr>
          </a:p>
          <a:p>
            <a:pPr marL="0" lvl="0" indent="0" algn="l" rtl="0">
              <a:spcBef>
                <a:spcPts val="0"/>
              </a:spcBef>
              <a:spcAft>
                <a:spcPts val="0"/>
              </a:spcAft>
              <a:buNone/>
            </a:pPr>
            <a:r>
              <a:rPr lang="en" sz="1800" b="1" dirty="0">
                <a:solidFill>
                  <a:schemeClr val="dk2"/>
                </a:solidFill>
                <a:latin typeface="Consolas"/>
                <a:ea typeface="Consolas"/>
                <a:cs typeface="Consolas"/>
                <a:sym typeface="Consolas"/>
              </a:rPr>
              <a:t>Create a launch folder in ./package_prova: </a:t>
            </a:r>
          </a:p>
          <a:p>
            <a:pPr marL="0" lvl="0" indent="0" algn="l" rtl="0">
              <a:spcBef>
                <a:spcPts val="0"/>
              </a:spcBef>
              <a:spcAft>
                <a:spcPts val="0"/>
              </a:spcAft>
              <a:buNone/>
            </a:pPr>
            <a:r>
              <a:rPr lang="en" sz="1800" b="1" dirty="0">
                <a:solidFill>
                  <a:schemeClr val="dk2"/>
                </a:solidFill>
                <a:latin typeface="Consolas"/>
                <a:ea typeface="Consolas"/>
                <a:cs typeface="Consolas"/>
                <a:sym typeface="Consolas"/>
              </a:rPr>
              <a:t>[Vim: </a:t>
            </a:r>
            <a:r>
              <a:rPr lang="en" sz="1800" b="1" dirty="0">
                <a:solidFill>
                  <a:schemeClr val="dk1"/>
                </a:solidFill>
                <a:latin typeface="Consolas"/>
                <a:ea typeface="Consolas"/>
                <a:cs typeface="Consolas"/>
                <a:sym typeface="Consolas"/>
              </a:rPr>
              <a:t>cd package_prova &amp;&amp; mkdir launch &amp;&amp; cd launch</a:t>
            </a:r>
            <a:r>
              <a:rPr lang="en" sz="1800" b="1" dirty="0">
                <a:solidFill>
                  <a:schemeClr val="dk2"/>
                </a:solidFill>
                <a:latin typeface="Consolas"/>
                <a:ea typeface="Consolas"/>
                <a:cs typeface="Consolas"/>
                <a:sym typeface="Consolas"/>
              </a:rPr>
              <a:t>]</a:t>
            </a:r>
          </a:p>
          <a:p>
            <a:pPr marL="0" lvl="0" indent="0" algn="l" rtl="0">
              <a:spcBef>
                <a:spcPts val="0"/>
              </a:spcBef>
              <a:spcAft>
                <a:spcPts val="0"/>
              </a:spcAft>
              <a:buNone/>
            </a:pPr>
            <a:r>
              <a:rPr lang="en" sz="1800" b="1" dirty="0">
                <a:solidFill>
                  <a:schemeClr val="dk2"/>
                </a:solidFill>
                <a:latin typeface="Consolas"/>
                <a:ea typeface="Consolas"/>
                <a:cs typeface="Consolas"/>
                <a:sym typeface="Consolas"/>
              </a:rPr>
              <a:t>[V.S.: create a new folder called launch]</a:t>
            </a:r>
            <a:endParaRPr sz="1800" b="1" dirty="0">
              <a:solidFill>
                <a:schemeClr val="dk1"/>
              </a:solidFill>
              <a:latin typeface="Consolas"/>
              <a:ea typeface="Consolas"/>
              <a:cs typeface="Consolas"/>
              <a:sym typeface="Consolas"/>
            </a:endParaRPr>
          </a:p>
          <a:p>
            <a:pPr marL="0" lvl="0" indent="0" algn="l" rtl="0">
              <a:spcBef>
                <a:spcPts val="0"/>
              </a:spcBef>
              <a:spcAft>
                <a:spcPts val="0"/>
              </a:spcAft>
              <a:buNone/>
            </a:pPr>
            <a:endParaRPr sz="1800" b="1" dirty="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endParaRPr sz="1800" b="1" dirty="0">
              <a:solidFill>
                <a:schemeClr val="dk1"/>
              </a:solidFill>
              <a:latin typeface="Consolas"/>
              <a:ea typeface="Consolas"/>
              <a:cs typeface="Consolas"/>
              <a:sym typeface="Consolas"/>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343">
          <a:extLst>
            <a:ext uri="{FF2B5EF4-FFF2-40B4-BE49-F238E27FC236}">
              <a16:creationId xmlns:a16="http://schemas.microsoft.com/office/drawing/2014/main" id="{2CBEE7AD-F425-3EF3-3AE9-5627681AA921}"/>
            </a:ext>
          </a:extLst>
        </p:cNvPr>
        <p:cNvGrpSpPr/>
        <p:nvPr/>
      </p:nvGrpSpPr>
      <p:grpSpPr>
        <a:xfrm>
          <a:off x="0" y="0"/>
          <a:ext cx="0" cy="0"/>
          <a:chOff x="0" y="0"/>
          <a:chExt cx="0" cy="0"/>
        </a:xfrm>
      </p:grpSpPr>
      <p:sp>
        <p:nvSpPr>
          <p:cNvPr id="344" name="Google Shape;344;p35">
            <a:extLst>
              <a:ext uri="{FF2B5EF4-FFF2-40B4-BE49-F238E27FC236}">
                <a16:creationId xmlns:a16="http://schemas.microsoft.com/office/drawing/2014/main" id="{65D2A943-E310-8DE6-338D-C973A5995C51}"/>
              </a:ext>
            </a:extLst>
          </p:cNvPr>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p:txBody>
      </p:sp>
      <p:sp>
        <p:nvSpPr>
          <p:cNvPr id="345" name="Google Shape;345;p35">
            <a:extLst>
              <a:ext uri="{FF2B5EF4-FFF2-40B4-BE49-F238E27FC236}">
                <a16:creationId xmlns:a16="http://schemas.microsoft.com/office/drawing/2014/main" id="{08F97230-099B-9D8E-6C95-28B8EAF9000E}"/>
              </a:ext>
            </a:extLst>
          </p:cNvPr>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pic>
        <p:nvPicPr>
          <p:cNvPr id="346" name="Google Shape;346;p35" title="ChatGPT Image 26 apr 2025, 11_27_57.png">
            <a:extLst>
              <a:ext uri="{FF2B5EF4-FFF2-40B4-BE49-F238E27FC236}">
                <a16:creationId xmlns:a16="http://schemas.microsoft.com/office/drawing/2014/main" id="{55FB5080-6E75-E439-6A58-32F78C861DFF}"/>
              </a:ext>
            </a:extLst>
          </p:cNvPr>
          <p:cNvPicPr preferRelativeResize="0"/>
          <p:nvPr/>
        </p:nvPicPr>
        <p:blipFill rotWithShape="1">
          <a:blip r:embed="rId3">
            <a:alphaModFix/>
          </a:blip>
          <a:srcRect r="26713"/>
          <a:stretch/>
        </p:blipFill>
        <p:spPr>
          <a:xfrm>
            <a:off x="0" y="0"/>
            <a:ext cx="5654250" cy="5143501"/>
          </a:xfrm>
          <a:prstGeom prst="rect">
            <a:avLst/>
          </a:prstGeom>
          <a:noFill/>
          <a:ln>
            <a:noFill/>
          </a:ln>
        </p:spPr>
      </p:pic>
      <p:pic>
        <p:nvPicPr>
          <p:cNvPr id="347" name="Google Shape;347;p35" title="ChatGPT Image 26 apr 2025, 11_27_57.png">
            <a:extLst>
              <a:ext uri="{FF2B5EF4-FFF2-40B4-BE49-F238E27FC236}">
                <a16:creationId xmlns:a16="http://schemas.microsoft.com/office/drawing/2014/main" id="{5F4767C1-9346-3F48-5E73-35B3D8C816F0}"/>
              </a:ext>
            </a:extLst>
          </p:cNvPr>
          <p:cNvPicPr preferRelativeResize="0"/>
          <p:nvPr/>
        </p:nvPicPr>
        <p:blipFill rotWithShape="1">
          <a:blip r:embed="rId3">
            <a:alphaModFix/>
          </a:blip>
          <a:srcRect l="72171"/>
          <a:stretch/>
        </p:blipFill>
        <p:spPr>
          <a:xfrm>
            <a:off x="6996976" y="0"/>
            <a:ext cx="2147025" cy="5143501"/>
          </a:xfrm>
          <a:prstGeom prst="rect">
            <a:avLst/>
          </a:prstGeom>
          <a:noFill/>
          <a:ln>
            <a:noFill/>
          </a:ln>
        </p:spPr>
      </p:pic>
      <p:pic>
        <p:nvPicPr>
          <p:cNvPr id="348" name="Google Shape;348;p35" title="ChatGPT Image 26 apr 2025, 11_27_57.png">
            <a:extLst>
              <a:ext uri="{FF2B5EF4-FFF2-40B4-BE49-F238E27FC236}">
                <a16:creationId xmlns:a16="http://schemas.microsoft.com/office/drawing/2014/main" id="{5FB8DD09-3408-BEC0-B17B-18A9FD6E5B20}"/>
              </a:ext>
            </a:extLst>
          </p:cNvPr>
          <p:cNvPicPr preferRelativeResize="0"/>
          <p:nvPr/>
        </p:nvPicPr>
        <p:blipFill rotWithShape="1">
          <a:blip r:embed="rId3">
            <a:alphaModFix/>
          </a:blip>
          <a:srcRect l="62189" r="26582"/>
          <a:stretch/>
        </p:blipFill>
        <p:spPr>
          <a:xfrm>
            <a:off x="5459325" y="0"/>
            <a:ext cx="1624274" cy="5143501"/>
          </a:xfrm>
          <a:prstGeom prst="rect">
            <a:avLst/>
          </a:prstGeom>
          <a:noFill/>
          <a:ln>
            <a:noFill/>
          </a:ln>
        </p:spPr>
      </p:pic>
      <p:pic>
        <p:nvPicPr>
          <p:cNvPr id="349" name="Google Shape;349;p35" title="ChatGPT Image 26 apr 2025, 11_27_57.png">
            <a:extLst>
              <a:ext uri="{FF2B5EF4-FFF2-40B4-BE49-F238E27FC236}">
                <a16:creationId xmlns:a16="http://schemas.microsoft.com/office/drawing/2014/main" id="{88433A18-6275-D356-570D-50FABE3FB8B1}"/>
              </a:ext>
            </a:extLst>
          </p:cNvPr>
          <p:cNvPicPr preferRelativeResize="0"/>
          <p:nvPr/>
        </p:nvPicPr>
        <p:blipFill rotWithShape="1">
          <a:blip r:embed="rId3">
            <a:alphaModFix/>
          </a:blip>
          <a:srcRect l="62189" r="26582"/>
          <a:stretch/>
        </p:blipFill>
        <p:spPr>
          <a:xfrm>
            <a:off x="272146" y="0"/>
            <a:ext cx="6685275" cy="5143501"/>
          </a:xfrm>
          <a:prstGeom prst="rect">
            <a:avLst/>
          </a:prstGeom>
          <a:noFill/>
          <a:ln>
            <a:noFill/>
          </a:ln>
        </p:spPr>
      </p:pic>
      <p:sp>
        <p:nvSpPr>
          <p:cNvPr id="350" name="Google Shape;350;p35">
            <a:extLst>
              <a:ext uri="{FF2B5EF4-FFF2-40B4-BE49-F238E27FC236}">
                <a16:creationId xmlns:a16="http://schemas.microsoft.com/office/drawing/2014/main" id="{24AEAA05-DDBA-F45C-550D-E1D2AB9B3A9F}"/>
              </a:ext>
            </a:extLst>
          </p:cNvPr>
          <p:cNvSpPr txBox="1"/>
          <p:nvPr/>
        </p:nvSpPr>
        <p:spPr>
          <a:xfrm>
            <a:off x="369075" y="55225"/>
            <a:ext cx="6491400" cy="97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5500" b="1">
                <a:solidFill>
                  <a:srgbClr val="EAD9B4"/>
                </a:solidFill>
                <a:latin typeface="Antonio"/>
                <a:ea typeface="Antonio"/>
                <a:cs typeface="Antonio"/>
                <a:sym typeface="Antonio"/>
              </a:rPr>
              <a:t>Ex1.3: Launch file</a:t>
            </a:r>
            <a:endParaRPr sz="5500" b="1">
              <a:solidFill>
                <a:srgbClr val="EAD9B4"/>
              </a:solidFill>
              <a:latin typeface="Antonio"/>
              <a:ea typeface="Antonio"/>
              <a:cs typeface="Antonio"/>
              <a:sym typeface="Antonio"/>
            </a:endParaRPr>
          </a:p>
        </p:txBody>
      </p:sp>
      <p:sp>
        <p:nvSpPr>
          <p:cNvPr id="351" name="Google Shape;351;p35">
            <a:extLst>
              <a:ext uri="{FF2B5EF4-FFF2-40B4-BE49-F238E27FC236}">
                <a16:creationId xmlns:a16="http://schemas.microsoft.com/office/drawing/2014/main" id="{A0055AEB-9C0F-888C-E75F-844C0FF7E6A3}"/>
              </a:ext>
            </a:extLst>
          </p:cNvPr>
          <p:cNvSpPr txBox="1"/>
          <p:nvPr/>
        </p:nvSpPr>
        <p:spPr>
          <a:xfrm>
            <a:off x="311700" y="1150650"/>
            <a:ext cx="8697900" cy="350862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b="1" dirty="0">
                <a:solidFill>
                  <a:schemeClr val="dk2"/>
                </a:solidFill>
                <a:latin typeface="Consolas"/>
                <a:ea typeface="Consolas"/>
                <a:cs typeface="Consolas"/>
                <a:sym typeface="Consolas"/>
              </a:rPr>
              <a:t>Create and copy the launch file:</a:t>
            </a:r>
          </a:p>
          <a:p>
            <a:pPr marL="0" lvl="0" indent="0" algn="l" rtl="0">
              <a:spcBef>
                <a:spcPts val="0"/>
              </a:spcBef>
              <a:spcAft>
                <a:spcPts val="0"/>
              </a:spcAft>
              <a:buNone/>
            </a:pPr>
            <a:r>
              <a:rPr lang="en" sz="1800" b="1" dirty="0">
                <a:solidFill>
                  <a:schemeClr val="dk2"/>
                </a:solidFill>
                <a:latin typeface="Consolas"/>
                <a:ea typeface="Consolas"/>
                <a:cs typeface="Consolas"/>
                <a:sym typeface="Consolas"/>
              </a:rPr>
              <a:t> </a:t>
            </a:r>
          </a:p>
          <a:p>
            <a:pPr marL="0" lvl="0" indent="0" algn="l" rtl="0">
              <a:spcBef>
                <a:spcPts val="0"/>
              </a:spcBef>
              <a:spcAft>
                <a:spcPts val="0"/>
              </a:spcAft>
              <a:buNone/>
            </a:pPr>
            <a:r>
              <a:rPr lang="en" sz="1800" b="1" dirty="0">
                <a:solidFill>
                  <a:schemeClr val="dk2"/>
                </a:solidFill>
                <a:latin typeface="Consolas"/>
                <a:ea typeface="Consolas"/>
                <a:cs typeface="Consolas"/>
                <a:sym typeface="Consolas"/>
              </a:rPr>
              <a:t>[Vim: </a:t>
            </a:r>
            <a:r>
              <a:rPr lang="en" sz="1800" b="1" dirty="0">
                <a:solidFill>
                  <a:schemeClr val="dk1"/>
                </a:solidFill>
                <a:latin typeface="Consolas"/>
                <a:ea typeface="Consolas"/>
                <a:cs typeface="Consolas"/>
                <a:sym typeface="Consolas"/>
              </a:rPr>
              <a:t>vi test_launch.launch.py </a:t>
            </a:r>
          </a:p>
          <a:p>
            <a:pPr marL="0" lvl="0" indent="0" algn="l" rtl="0">
              <a:spcBef>
                <a:spcPts val="0"/>
              </a:spcBef>
              <a:spcAft>
                <a:spcPts val="0"/>
              </a:spcAft>
              <a:buNone/>
            </a:pPr>
            <a:r>
              <a:rPr lang="en" sz="1800" b="1" dirty="0">
                <a:solidFill>
                  <a:schemeClr val="dk2"/>
                </a:solidFill>
                <a:latin typeface="Consolas"/>
                <a:ea typeface="Consolas"/>
                <a:cs typeface="Consolas"/>
                <a:sym typeface="Consolas"/>
              </a:rPr>
              <a:t>Then copy the file from Github, from solutions/ex1_3/launch with the same procedure as before]</a:t>
            </a:r>
          </a:p>
          <a:p>
            <a:pPr marL="0" lvl="0" indent="0" algn="l" rtl="0">
              <a:spcBef>
                <a:spcPts val="0"/>
              </a:spcBef>
              <a:spcAft>
                <a:spcPts val="0"/>
              </a:spcAft>
              <a:buNone/>
            </a:pPr>
            <a:r>
              <a:rPr lang="en" sz="1800" b="1" dirty="0">
                <a:solidFill>
                  <a:schemeClr val="dk2"/>
                </a:solidFill>
                <a:latin typeface="Consolas"/>
                <a:ea typeface="Consolas"/>
                <a:cs typeface="Consolas"/>
                <a:sym typeface="Consolas"/>
              </a:rPr>
              <a:t>[V.S: create a file called test_launch.launch.py, copy, paste from Github and save]</a:t>
            </a:r>
          </a:p>
          <a:p>
            <a:pPr marL="0" lvl="0" indent="0" algn="l" rtl="0">
              <a:spcBef>
                <a:spcPts val="0"/>
              </a:spcBef>
              <a:spcAft>
                <a:spcPts val="0"/>
              </a:spcAft>
              <a:buNone/>
            </a:pPr>
            <a:endParaRPr lang="en" sz="1800" b="1" dirty="0">
              <a:solidFill>
                <a:schemeClr val="dk2"/>
              </a:solidFill>
              <a:latin typeface="Consolas"/>
              <a:ea typeface="Consolas"/>
              <a:cs typeface="Consolas"/>
              <a:sym typeface="Consolas"/>
            </a:endParaRPr>
          </a:p>
          <a:p>
            <a:pPr marL="0" lvl="0" indent="0" algn="l" rtl="0">
              <a:spcBef>
                <a:spcPts val="0"/>
              </a:spcBef>
              <a:spcAft>
                <a:spcPts val="0"/>
              </a:spcAft>
              <a:buNone/>
            </a:pPr>
            <a:r>
              <a:rPr lang="en" sz="1800" b="1" dirty="0">
                <a:solidFill>
                  <a:schemeClr val="dk2"/>
                </a:solidFill>
                <a:latin typeface="Consolas"/>
                <a:ea typeface="Consolas"/>
                <a:cs typeface="Consolas"/>
                <a:sym typeface="Consolas"/>
              </a:rPr>
              <a:t>We need to add this line into the CMakeList.txt</a:t>
            </a:r>
            <a:endParaRPr sz="1800" b="1" dirty="0">
              <a:solidFill>
                <a:schemeClr val="dk2"/>
              </a:solidFill>
              <a:latin typeface="Consolas"/>
              <a:ea typeface="Consolas"/>
              <a:cs typeface="Consolas"/>
              <a:sym typeface="Consolas"/>
            </a:endParaRPr>
          </a:p>
          <a:p>
            <a:pPr marL="0" lvl="0" indent="0" algn="l" rtl="0">
              <a:spcBef>
                <a:spcPts val="0"/>
              </a:spcBef>
              <a:spcAft>
                <a:spcPts val="0"/>
              </a:spcAft>
              <a:buNone/>
            </a:pPr>
            <a:r>
              <a:rPr lang="en" sz="1800" b="1" dirty="0">
                <a:solidFill>
                  <a:schemeClr val="dk1"/>
                </a:solidFill>
                <a:latin typeface="Consolas"/>
                <a:ea typeface="Consolas"/>
                <a:cs typeface="Consolas"/>
                <a:sym typeface="Consolas"/>
              </a:rPr>
              <a:t>install(DIRECTORY launch DESTINATION share/${PROJECT_NAME}/)</a:t>
            </a:r>
            <a:endParaRPr sz="1800" b="1" dirty="0">
              <a:solidFill>
                <a:schemeClr val="dk1"/>
              </a:solidFill>
              <a:latin typeface="Consolas"/>
              <a:ea typeface="Consolas"/>
              <a:cs typeface="Consolas"/>
              <a:sym typeface="Consolas"/>
            </a:endParaRPr>
          </a:p>
          <a:p>
            <a:pPr marL="0" lvl="0" indent="0" algn="l" rtl="0">
              <a:spcBef>
                <a:spcPts val="0"/>
              </a:spcBef>
              <a:spcAft>
                <a:spcPts val="0"/>
              </a:spcAft>
              <a:buNone/>
            </a:pPr>
            <a:endParaRPr sz="1800" b="1" dirty="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endParaRPr sz="1800" b="1" dirty="0">
              <a:solidFill>
                <a:schemeClr val="dk1"/>
              </a:solidFill>
              <a:latin typeface="Consolas"/>
              <a:ea typeface="Consolas"/>
              <a:cs typeface="Consolas"/>
              <a:sym typeface="Consolas"/>
            </a:endParaRPr>
          </a:p>
        </p:txBody>
      </p:sp>
    </p:spTree>
    <p:extLst>
      <p:ext uri="{BB962C8B-B14F-4D97-AF65-F5344CB8AC3E}">
        <p14:creationId xmlns:p14="http://schemas.microsoft.com/office/powerpoint/2010/main" val="395395391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Google Shape;356;p36"/>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p:txBody>
      </p:sp>
      <p:sp>
        <p:nvSpPr>
          <p:cNvPr id="357" name="Google Shape;357;p36"/>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pic>
        <p:nvPicPr>
          <p:cNvPr id="358" name="Google Shape;358;p36" title="ChatGPT Image 26 apr 2025, 11_27_57.png"/>
          <p:cNvPicPr preferRelativeResize="0"/>
          <p:nvPr/>
        </p:nvPicPr>
        <p:blipFill rotWithShape="1">
          <a:blip r:embed="rId3">
            <a:alphaModFix/>
          </a:blip>
          <a:srcRect r="26713"/>
          <a:stretch/>
        </p:blipFill>
        <p:spPr>
          <a:xfrm>
            <a:off x="0" y="0"/>
            <a:ext cx="5654250" cy="5143501"/>
          </a:xfrm>
          <a:prstGeom prst="rect">
            <a:avLst/>
          </a:prstGeom>
          <a:noFill/>
          <a:ln>
            <a:noFill/>
          </a:ln>
        </p:spPr>
      </p:pic>
      <p:pic>
        <p:nvPicPr>
          <p:cNvPr id="359" name="Google Shape;359;p36" title="ChatGPT Image 26 apr 2025, 11_27_57.png"/>
          <p:cNvPicPr preferRelativeResize="0"/>
          <p:nvPr/>
        </p:nvPicPr>
        <p:blipFill rotWithShape="1">
          <a:blip r:embed="rId3">
            <a:alphaModFix/>
          </a:blip>
          <a:srcRect l="72171"/>
          <a:stretch/>
        </p:blipFill>
        <p:spPr>
          <a:xfrm>
            <a:off x="6996976" y="0"/>
            <a:ext cx="2147025" cy="5143501"/>
          </a:xfrm>
          <a:prstGeom prst="rect">
            <a:avLst/>
          </a:prstGeom>
          <a:noFill/>
          <a:ln>
            <a:noFill/>
          </a:ln>
        </p:spPr>
      </p:pic>
      <p:pic>
        <p:nvPicPr>
          <p:cNvPr id="360" name="Google Shape;360;p36" title="ChatGPT Image 26 apr 2025, 11_27_57.png"/>
          <p:cNvPicPr preferRelativeResize="0"/>
          <p:nvPr/>
        </p:nvPicPr>
        <p:blipFill rotWithShape="1">
          <a:blip r:embed="rId3">
            <a:alphaModFix/>
          </a:blip>
          <a:srcRect l="62189" r="26582"/>
          <a:stretch/>
        </p:blipFill>
        <p:spPr>
          <a:xfrm>
            <a:off x="5459325" y="0"/>
            <a:ext cx="1624274" cy="5143501"/>
          </a:xfrm>
          <a:prstGeom prst="rect">
            <a:avLst/>
          </a:prstGeom>
          <a:noFill/>
          <a:ln>
            <a:noFill/>
          </a:ln>
        </p:spPr>
      </p:pic>
      <p:pic>
        <p:nvPicPr>
          <p:cNvPr id="361" name="Google Shape;361;p36" title="ChatGPT Image 26 apr 2025, 11_27_57.png"/>
          <p:cNvPicPr preferRelativeResize="0"/>
          <p:nvPr/>
        </p:nvPicPr>
        <p:blipFill rotWithShape="1">
          <a:blip r:embed="rId3">
            <a:alphaModFix/>
          </a:blip>
          <a:srcRect l="62189" r="26582"/>
          <a:stretch/>
        </p:blipFill>
        <p:spPr>
          <a:xfrm>
            <a:off x="272146" y="0"/>
            <a:ext cx="6685275" cy="5143501"/>
          </a:xfrm>
          <a:prstGeom prst="rect">
            <a:avLst/>
          </a:prstGeom>
          <a:noFill/>
          <a:ln>
            <a:noFill/>
          </a:ln>
        </p:spPr>
      </p:pic>
      <p:sp>
        <p:nvSpPr>
          <p:cNvPr id="362" name="Google Shape;362;p36"/>
          <p:cNvSpPr txBox="1"/>
          <p:nvPr/>
        </p:nvSpPr>
        <p:spPr>
          <a:xfrm>
            <a:off x="369075" y="55225"/>
            <a:ext cx="6491400" cy="97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5500" b="1">
                <a:solidFill>
                  <a:srgbClr val="EAD9B4"/>
                </a:solidFill>
                <a:latin typeface="Antonio"/>
                <a:ea typeface="Antonio"/>
                <a:cs typeface="Antonio"/>
                <a:sym typeface="Antonio"/>
              </a:rPr>
              <a:t>Ex1.3: Launch file</a:t>
            </a:r>
            <a:endParaRPr sz="5500" b="1">
              <a:solidFill>
                <a:srgbClr val="EAD9B4"/>
              </a:solidFill>
              <a:latin typeface="Antonio"/>
              <a:ea typeface="Antonio"/>
              <a:cs typeface="Antonio"/>
              <a:sym typeface="Antonio"/>
            </a:endParaRPr>
          </a:p>
        </p:txBody>
      </p:sp>
      <p:sp>
        <p:nvSpPr>
          <p:cNvPr id="363" name="Google Shape;363;p36"/>
          <p:cNvSpPr txBox="1"/>
          <p:nvPr/>
        </p:nvSpPr>
        <p:spPr>
          <a:xfrm>
            <a:off x="311700" y="1150650"/>
            <a:ext cx="8697900" cy="2308294"/>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b="1" dirty="0">
                <a:solidFill>
                  <a:schemeClr val="dk2"/>
                </a:solidFill>
                <a:latin typeface="Consolas"/>
                <a:ea typeface="Consolas"/>
                <a:cs typeface="Consolas"/>
                <a:sym typeface="Consolas"/>
              </a:rPr>
              <a:t>Let’s build the package </a:t>
            </a:r>
            <a:r>
              <a:rPr lang="en" sz="2000" b="1" dirty="0">
                <a:solidFill>
                  <a:srgbClr val="C00000"/>
                </a:solidFill>
                <a:latin typeface="Consolas"/>
                <a:ea typeface="Consolas"/>
                <a:cs typeface="Consolas"/>
                <a:sym typeface="Consolas"/>
              </a:rPr>
              <a:t>(out of package_prova folder in tmux!):</a:t>
            </a:r>
            <a:endParaRPr sz="2000" b="1" dirty="0">
              <a:solidFill>
                <a:srgbClr val="C00000"/>
              </a:solidFill>
              <a:latin typeface="Consolas"/>
              <a:ea typeface="Consolas"/>
              <a:cs typeface="Consolas"/>
              <a:sym typeface="Consolas"/>
            </a:endParaRPr>
          </a:p>
          <a:p>
            <a:pPr marL="0" lvl="0" indent="0" algn="l" rtl="0">
              <a:spcBef>
                <a:spcPts val="0"/>
              </a:spcBef>
              <a:spcAft>
                <a:spcPts val="0"/>
              </a:spcAft>
              <a:buNone/>
            </a:pPr>
            <a:r>
              <a:rPr lang="en" sz="2000" b="1" dirty="0">
                <a:solidFill>
                  <a:schemeClr val="dk1"/>
                </a:solidFill>
                <a:latin typeface="Consolas"/>
                <a:ea typeface="Consolas"/>
                <a:cs typeface="Consolas"/>
                <a:sym typeface="Consolas"/>
              </a:rPr>
              <a:t>colcon build --packages-select package_prova </a:t>
            </a:r>
            <a:endParaRPr sz="2000" b="1" dirty="0">
              <a:solidFill>
                <a:schemeClr val="dk1"/>
              </a:solidFill>
              <a:latin typeface="Consolas"/>
              <a:ea typeface="Consolas"/>
              <a:cs typeface="Consolas"/>
              <a:sym typeface="Consolas"/>
            </a:endParaRPr>
          </a:p>
          <a:p>
            <a:pPr marL="0" lvl="0" indent="0" algn="l" rtl="0">
              <a:spcBef>
                <a:spcPts val="0"/>
              </a:spcBef>
              <a:spcAft>
                <a:spcPts val="0"/>
              </a:spcAft>
              <a:buNone/>
            </a:pPr>
            <a:r>
              <a:rPr lang="en" sz="2000" b="1" dirty="0">
                <a:solidFill>
                  <a:schemeClr val="dk1"/>
                </a:solidFill>
                <a:latin typeface="Consolas"/>
                <a:ea typeface="Consolas"/>
                <a:cs typeface="Consolas"/>
                <a:sym typeface="Consolas"/>
              </a:rPr>
              <a:t>source ./install/setup.bash</a:t>
            </a:r>
          </a:p>
          <a:p>
            <a:pPr marL="0" lvl="0" indent="0" algn="l" rtl="0">
              <a:spcBef>
                <a:spcPts val="0"/>
              </a:spcBef>
              <a:spcAft>
                <a:spcPts val="0"/>
              </a:spcAft>
              <a:buNone/>
            </a:pPr>
            <a:endParaRPr lang="en" sz="2000" b="1" dirty="0">
              <a:solidFill>
                <a:schemeClr val="dk1"/>
              </a:solidFill>
              <a:latin typeface="Consolas"/>
              <a:ea typeface="Consolas"/>
              <a:cs typeface="Consolas"/>
              <a:sym typeface="Consolas"/>
            </a:endParaRPr>
          </a:p>
          <a:p>
            <a:pPr marL="0" lvl="0" indent="0" algn="l" rtl="0">
              <a:spcBef>
                <a:spcPts val="0"/>
              </a:spcBef>
              <a:spcAft>
                <a:spcPts val="0"/>
              </a:spcAft>
              <a:buNone/>
            </a:pPr>
            <a:r>
              <a:rPr lang="en" sz="2000" b="1" dirty="0">
                <a:solidFill>
                  <a:schemeClr val="bg2"/>
                </a:solidFill>
                <a:latin typeface="Consolas"/>
                <a:ea typeface="Consolas"/>
                <a:cs typeface="Consolas"/>
                <a:sym typeface="Consolas"/>
              </a:rPr>
              <a:t>To run the launch file:</a:t>
            </a:r>
            <a:endParaRPr sz="1800" b="1" dirty="0">
              <a:solidFill>
                <a:schemeClr val="bg2"/>
              </a:solidFill>
              <a:latin typeface="Consolas"/>
              <a:ea typeface="Consolas"/>
              <a:cs typeface="Consolas"/>
              <a:sym typeface="Consolas"/>
            </a:endParaRPr>
          </a:p>
          <a:p>
            <a:pPr marL="0" lvl="0" indent="0" algn="l" rtl="0">
              <a:spcBef>
                <a:spcPts val="0"/>
              </a:spcBef>
              <a:spcAft>
                <a:spcPts val="0"/>
              </a:spcAft>
              <a:buNone/>
            </a:pPr>
            <a:r>
              <a:rPr lang="en" sz="1800" b="1" dirty="0">
                <a:solidFill>
                  <a:schemeClr val="dk1"/>
                </a:solidFill>
                <a:latin typeface="Consolas"/>
                <a:ea typeface="Consolas"/>
                <a:cs typeface="Consolas"/>
                <a:sym typeface="Consolas"/>
              </a:rPr>
              <a:t>ros2 launch package_prova test_launch.launch.py</a:t>
            </a:r>
            <a:endParaRPr sz="1800" b="1" dirty="0">
              <a:solidFill>
                <a:schemeClr val="dk1"/>
              </a:solidFill>
              <a:latin typeface="Consolas"/>
              <a:ea typeface="Consolas"/>
              <a:cs typeface="Consolas"/>
              <a:sym typeface="Consolas"/>
            </a:endParaRPr>
          </a:p>
        </p:txBody>
      </p:sp>
      <p:pic>
        <p:nvPicPr>
          <p:cNvPr id="364" name="Google Shape;364;p36"/>
          <p:cNvPicPr preferRelativeResize="0"/>
          <p:nvPr/>
        </p:nvPicPr>
        <p:blipFill>
          <a:blip r:embed="rId4">
            <a:alphaModFix/>
          </a:blip>
          <a:stretch>
            <a:fillRect/>
          </a:stretch>
        </p:blipFill>
        <p:spPr>
          <a:xfrm>
            <a:off x="369075" y="3552875"/>
            <a:ext cx="8039100" cy="5143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19"/>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p:txBody>
      </p:sp>
      <p:sp>
        <p:nvSpPr>
          <p:cNvPr id="139" name="Google Shape;139;p19"/>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pic>
        <p:nvPicPr>
          <p:cNvPr id="140" name="Google Shape;140;p19" title="ChatGPT Image 26 apr 2025, 11_27_57.png"/>
          <p:cNvPicPr preferRelativeResize="0"/>
          <p:nvPr/>
        </p:nvPicPr>
        <p:blipFill rotWithShape="1">
          <a:blip r:embed="rId3">
            <a:alphaModFix/>
          </a:blip>
          <a:srcRect r="26713"/>
          <a:stretch/>
        </p:blipFill>
        <p:spPr>
          <a:xfrm>
            <a:off x="0" y="0"/>
            <a:ext cx="5654250" cy="5143501"/>
          </a:xfrm>
          <a:prstGeom prst="rect">
            <a:avLst/>
          </a:prstGeom>
          <a:noFill/>
          <a:ln>
            <a:noFill/>
          </a:ln>
        </p:spPr>
      </p:pic>
      <p:pic>
        <p:nvPicPr>
          <p:cNvPr id="141" name="Google Shape;141;p19" title="ChatGPT Image 26 apr 2025, 11_27_57.png"/>
          <p:cNvPicPr preferRelativeResize="0"/>
          <p:nvPr/>
        </p:nvPicPr>
        <p:blipFill rotWithShape="1">
          <a:blip r:embed="rId3">
            <a:alphaModFix/>
          </a:blip>
          <a:srcRect l="72171"/>
          <a:stretch/>
        </p:blipFill>
        <p:spPr>
          <a:xfrm>
            <a:off x="6996976" y="0"/>
            <a:ext cx="2147025" cy="5143501"/>
          </a:xfrm>
          <a:prstGeom prst="rect">
            <a:avLst/>
          </a:prstGeom>
          <a:noFill/>
          <a:ln>
            <a:noFill/>
          </a:ln>
        </p:spPr>
      </p:pic>
      <p:pic>
        <p:nvPicPr>
          <p:cNvPr id="142" name="Google Shape;142;p19" title="ChatGPT Image 26 apr 2025, 11_27_57.png"/>
          <p:cNvPicPr preferRelativeResize="0"/>
          <p:nvPr/>
        </p:nvPicPr>
        <p:blipFill rotWithShape="1">
          <a:blip r:embed="rId3">
            <a:alphaModFix/>
          </a:blip>
          <a:srcRect l="62189" r="26582"/>
          <a:stretch/>
        </p:blipFill>
        <p:spPr>
          <a:xfrm>
            <a:off x="5459325" y="0"/>
            <a:ext cx="1624274" cy="5143501"/>
          </a:xfrm>
          <a:prstGeom prst="rect">
            <a:avLst/>
          </a:prstGeom>
          <a:noFill/>
          <a:ln>
            <a:noFill/>
          </a:ln>
        </p:spPr>
      </p:pic>
      <p:pic>
        <p:nvPicPr>
          <p:cNvPr id="143" name="Google Shape;143;p19" title="ChatGPT Image 26 apr 2025, 11_27_57.png"/>
          <p:cNvPicPr preferRelativeResize="0"/>
          <p:nvPr/>
        </p:nvPicPr>
        <p:blipFill rotWithShape="1">
          <a:blip r:embed="rId3">
            <a:alphaModFix/>
          </a:blip>
          <a:srcRect l="62189" r="26582"/>
          <a:stretch/>
        </p:blipFill>
        <p:spPr>
          <a:xfrm>
            <a:off x="311708" y="0"/>
            <a:ext cx="6685275" cy="5143501"/>
          </a:xfrm>
          <a:prstGeom prst="rect">
            <a:avLst/>
          </a:prstGeom>
          <a:noFill/>
          <a:ln>
            <a:noFill/>
          </a:ln>
        </p:spPr>
      </p:pic>
      <p:sp>
        <p:nvSpPr>
          <p:cNvPr id="144" name="Google Shape;144;p19"/>
          <p:cNvSpPr txBox="1"/>
          <p:nvPr/>
        </p:nvSpPr>
        <p:spPr>
          <a:xfrm>
            <a:off x="369075" y="55225"/>
            <a:ext cx="6186000" cy="97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5500" b="1">
                <a:solidFill>
                  <a:srgbClr val="EAD9B4"/>
                </a:solidFill>
                <a:latin typeface="Antonio"/>
                <a:ea typeface="Antonio"/>
                <a:cs typeface="Antonio"/>
                <a:sym typeface="Antonio"/>
              </a:rPr>
              <a:t>What is ROS?-Example</a:t>
            </a:r>
            <a:endParaRPr sz="5500" b="1">
              <a:solidFill>
                <a:srgbClr val="EAD9B4"/>
              </a:solidFill>
              <a:latin typeface="Antonio"/>
              <a:ea typeface="Antonio"/>
              <a:cs typeface="Antonio"/>
              <a:sym typeface="Antonio"/>
            </a:endParaRPr>
          </a:p>
        </p:txBody>
      </p:sp>
      <p:sp>
        <p:nvSpPr>
          <p:cNvPr id="145" name="Google Shape;145;p19"/>
          <p:cNvSpPr txBox="1"/>
          <p:nvPr/>
        </p:nvSpPr>
        <p:spPr>
          <a:xfrm>
            <a:off x="369075" y="1131600"/>
            <a:ext cx="8218800" cy="317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800">
                <a:solidFill>
                  <a:srgbClr val="FF6300"/>
                </a:solidFill>
                <a:latin typeface="Antonio"/>
                <a:ea typeface="Antonio"/>
                <a:cs typeface="Antonio"/>
                <a:sym typeface="Antonio"/>
              </a:rPr>
              <a:t>Example of Middleware</a:t>
            </a:r>
            <a:r>
              <a:rPr lang="en" sz="2800">
                <a:solidFill>
                  <a:schemeClr val="dk2"/>
                </a:solidFill>
                <a:latin typeface="Antonio"/>
                <a:ea typeface="Antonio"/>
                <a:cs typeface="Antonio"/>
                <a:sym typeface="Antonio"/>
              </a:rPr>
              <a:t> (ROS) in a Robot:</a:t>
            </a:r>
            <a:endParaRPr sz="2800">
              <a:solidFill>
                <a:schemeClr val="dk2"/>
              </a:solidFill>
              <a:latin typeface="Antonio"/>
              <a:ea typeface="Antonio"/>
              <a:cs typeface="Antonio"/>
              <a:sym typeface="Antonio"/>
            </a:endParaRPr>
          </a:p>
          <a:p>
            <a:pPr marL="457200" lvl="0" indent="-406400" algn="l" rtl="0">
              <a:spcBef>
                <a:spcPts val="0"/>
              </a:spcBef>
              <a:spcAft>
                <a:spcPts val="0"/>
              </a:spcAft>
              <a:buClr>
                <a:schemeClr val="dk2"/>
              </a:buClr>
              <a:buSzPts val="2800"/>
              <a:buFont typeface="Antonio"/>
              <a:buAutoNum type="arabicPeriod"/>
            </a:pPr>
            <a:r>
              <a:rPr lang="en" sz="2800">
                <a:solidFill>
                  <a:schemeClr val="dk2"/>
                </a:solidFill>
                <a:latin typeface="Antonio"/>
                <a:ea typeface="Antonio"/>
                <a:cs typeface="Antonio"/>
                <a:sym typeface="Antonio"/>
              </a:rPr>
              <a:t>Camera captures images.</a:t>
            </a:r>
            <a:endParaRPr sz="2800">
              <a:solidFill>
                <a:schemeClr val="dk2"/>
              </a:solidFill>
              <a:latin typeface="Antonio"/>
              <a:ea typeface="Antonio"/>
              <a:cs typeface="Antonio"/>
              <a:sym typeface="Antonio"/>
            </a:endParaRPr>
          </a:p>
          <a:p>
            <a:pPr marL="457200" lvl="0" indent="-406400" algn="l" rtl="0">
              <a:spcBef>
                <a:spcPts val="0"/>
              </a:spcBef>
              <a:spcAft>
                <a:spcPts val="0"/>
              </a:spcAft>
              <a:buClr>
                <a:schemeClr val="dk2"/>
              </a:buClr>
              <a:buSzPts val="2800"/>
              <a:buFont typeface="Antonio"/>
              <a:buAutoNum type="arabicPeriod"/>
            </a:pPr>
            <a:r>
              <a:rPr lang="en" sz="2800">
                <a:solidFill>
                  <a:schemeClr val="dk2"/>
                </a:solidFill>
                <a:latin typeface="Antonio"/>
                <a:ea typeface="Antonio"/>
                <a:cs typeface="Antonio"/>
                <a:sym typeface="Antonio"/>
              </a:rPr>
              <a:t>Obstacle Detector Node processes images.</a:t>
            </a:r>
            <a:endParaRPr sz="2800">
              <a:solidFill>
                <a:schemeClr val="dk2"/>
              </a:solidFill>
              <a:latin typeface="Antonio"/>
              <a:ea typeface="Antonio"/>
              <a:cs typeface="Antonio"/>
              <a:sym typeface="Antonio"/>
            </a:endParaRPr>
          </a:p>
          <a:p>
            <a:pPr marL="457200" lvl="0" indent="-406400" algn="l" rtl="0">
              <a:spcBef>
                <a:spcPts val="0"/>
              </a:spcBef>
              <a:spcAft>
                <a:spcPts val="0"/>
              </a:spcAft>
              <a:buClr>
                <a:schemeClr val="dk2"/>
              </a:buClr>
              <a:buSzPts val="2800"/>
              <a:buFont typeface="Antonio"/>
              <a:buAutoNum type="arabicPeriod"/>
            </a:pPr>
            <a:r>
              <a:rPr lang="en" sz="2800">
                <a:solidFill>
                  <a:schemeClr val="dk2"/>
                </a:solidFill>
                <a:latin typeface="Antonio"/>
                <a:ea typeface="Antonio"/>
                <a:cs typeface="Antonio"/>
                <a:sym typeface="Antonio"/>
              </a:rPr>
              <a:t>Motor Controller Node moves or stops wheels.</a:t>
            </a:r>
            <a:endParaRPr sz="2800">
              <a:solidFill>
                <a:schemeClr val="dk2"/>
              </a:solidFill>
              <a:latin typeface="Antonio"/>
              <a:ea typeface="Antonio"/>
              <a:cs typeface="Antonio"/>
              <a:sym typeface="Antonio"/>
            </a:endParaRPr>
          </a:p>
          <a:p>
            <a:pPr marL="0" lvl="0" indent="0" algn="l" rtl="0">
              <a:spcBef>
                <a:spcPts val="0"/>
              </a:spcBef>
              <a:spcAft>
                <a:spcPts val="0"/>
              </a:spcAft>
              <a:buNone/>
            </a:pPr>
            <a:r>
              <a:rPr lang="en" sz="2800">
                <a:solidFill>
                  <a:schemeClr val="dk2"/>
                </a:solidFill>
                <a:latin typeface="Antonio"/>
                <a:ea typeface="Antonio"/>
                <a:cs typeface="Antonio"/>
                <a:sym typeface="Antonio"/>
              </a:rPr>
              <a:t>Middleware (ROS) lets these nodes communicate without being directly connected — like a message bus between them.</a:t>
            </a:r>
            <a:endParaRPr sz="2800">
              <a:solidFill>
                <a:schemeClr val="dk2"/>
              </a:solidFill>
              <a:latin typeface="Antonio"/>
              <a:ea typeface="Antonio"/>
              <a:cs typeface="Antonio"/>
              <a:sym typeface="Antonio"/>
            </a:endParaRPr>
          </a:p>
          <a:p>
            <a:pPr marL="0" lvl="0" indent="0" algn="l" rtl="0">
              <a:spcBef>
                <a:spcPts val="0"/>
              </a:spcBef>
              <a:spcAft>
                <a:spcPts val="0"/>
              </a:spcAft>
              <a:buNone/>
            </a:pPr>
            <a:endParaRPr sz="2800">
              <a:solidFill>
                <a:schemeClr val="dk2"/>
              </a:solidFill>
              <a:latin typeface="Antonio"/>
              <a:ea typeface="Antonio"/>
              <a:cs typeface="Antonio"/>
              <a:sym typeface="Antonio"/>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sp>
        <p:nvSpPr>
          <p:cNvPr id="369" name="Google Shape;369;p3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pic>
        <p:nvPicPr>
          <p:cNvPr id="370" name="Google Shape;370;p37" title="ChatGPT Image 26 apr 2025, 11_32_01.png"/>
          <p:cNvPicPr preferRelativeResize="0"/>
          <p:nvPr/>
        </p:nvPicPr>
        <p:blipFill rotWithShape="1">
          <a:blip r:embed="rId3">
            <a:alphaModFix/>
          </a:blip>
          <a:srcRect l="2277" r="94354"/>
          <a:stretch/>
        </p:blipFill>
        <p:spPr>
          <a:xfrm>
            <a:off x="142050" y="0"/>
            <a:ext cx="780177" cy="5143501"/>
          </a:xfrm>
          <a:prstGeom prst="rect">
            <a:avLst/>
          </a:prstGeom>
          <a:noFill/>
          <a:ln>
            <a:noFill/>
          </a:ln>
        </p:spPr>
      </p:pic>
      <p:pic>
        <p:nvPicPr>
          <p:cNvPr id="371" name="Google Shape;371;p37" title="ChatGPT Image 26 apr 2025, 11_32_01.png"/>
          <p:cNvPicPr preferRelativeResize="0"/>
          <p:nvPr/>
        </p:nvPicPr>
        <p:blipFill rotWithShape="1">
          <a:blip r:embed="rId3">
            <a:alphaModFix/>
          </a:blip>
          <a:srcRect r="98158"/>
          <a:stretch/>
        </p:blipFill>
        <p:spPr>
          <a:xfrm>
            <a:off x="0" y="0"/>
            <a:ext cx="196723" cy="5143501"/>
          </a:xfrm>
          <a:prstGeom prst="rect">
            <a:avLst/>
          </a:prstGeom>
          <a:noFill/>
          <a:ln>
            <a:noFill/>
          </a:ln>
        </p:spPr>
      </p:pic>
      <p:pic>
        <p:nvPicPr>
          <p:cNvPr id="372" name="Google Shape;372;p37" title="ChatGPT Image 26 apr 2025, 11_32_01.png"/>
          <p:cNvPicPr preferRelativeResize="0"/>
          <p:nvPr/>
        </p:nvPicPr>
        <p:blipFill rotWithShape="1">
          <a:blip r:embed="rId3">
            <a:alphaModFix/>
          </a:blip>
          <a:srcRect l="5621" r="2516"/>
          <a:stretch/>
        </p:blipFill>
        <p:spPr>
          <a:xfrm>
            <a:off x="878900" y="0"/>
            <a:ext cx="7087799" cy="5143501"/>
          </a:xfrm>
          <a:prstGeom prst="rect">
            <a:avLst/>
          </a:prstGeom>
          <a:noFill/>
          <a:ln>
            <a:noFill/>
          </a:ln>
        </p:spPr>
      </p:pic>
      <p:pic>
        <p:nvPicPr>
          <p:cNvPr id="373" name="Google Shape;373;p37" title="ChatGPT Image 26 apr 2025, 11_32_01.png"/>
          <p:cNvPicPr preferRelativeResize="0"/>
          <p:nvPr/>
        </p:nvPicPr>
        <p:blipFill rotWithShape="1">
          <a:blip r:embed="rId3">
            <a:alphaModFix/>
          </a:blip>
          <a:srcRect l="2277" r="94354"/>
          <a:stretch/>
        </p:blipFill>
        <p:spPr>
          <a:xfrm>
            <a:off x="7917378" y="0"/>
            <a:ext cx="1084573" cy="5143501"/>
          </a:xfrm>
          <a:prstGeom prst="rect">
            <a:avLst/>
          </a:prstGeom>
          <a:noFill/>
          <a:ln>
            <a:noFill/>
          </a:ln>
        </p:spPr>
      </p:pic>
      <p:pic>
        <p:nvPicPr>
          <p:cNvPr id="374" name="Google Shape;374;p37" title="ChatGPT Image 26 apr 2025, 11_32_01.png"/>
          <p:cNvPicPr preferRelativeResize="0"/>
          <p:nvPr/>
        </p:nvPicPr>
        <p:blipFill rotWithShape="1">
          <a:blip r:embed="rId3">
            <a:alphaModFix/>
          </a:blip>
          <a:srcRect l="98158"/>
          <a:stretch/>
        </p:blipFill>
        <p:spPr>
          <a:xfrm>
            <a:off x="8947275" y="0"/>
            <a:ext cx="196723" cy="5143501"/>
          </a:xfrm>
          <a:prstGeom prst="rect">
            <a:avLst/>
          </a:prstGeom>
          <a:noFill/>
          <a:ln>
            <a:noFill/>
          </a:ln>
        </p:spPr>
      </p:pic>
      <p:pic>
        <p:nvPicPr>
          <p:cNvPr id="375" name="Google Shape;375;p37"/>
          <p:cNvPicPr preferRelativeResize="0"/>
          <p:nvPr/>
        </p:nvPicPr>
        <p:blipFill rotWithShape="1">
          <a:blip r:embed="rId4">
            <a:alphaModFix/>
          </a:blip>
          <a:srcRect l="13714" t="12653" r="11952" b="31944"/>
          <a:stretch/>
        </p:blipFill>
        <p:spPr>
          <a:xfrm>
            <a:off x="7154702" y="1172975"/>
            <a:ext cx="1677599" cy="1250502"/>
          </a:xfrm>
          <a:prstGeom prst="rect">
            <a:avLst/>
          </a:prstGeom>
          <a:noFill/>
          <a:ln>
            <a:noFill/>
          </a:ln>
        </p:spPr>
      </p:pic>
      <p:sp>
        <p:nvSpPr>
          <p:cNvPr id="376" name="Google Shape;376;p3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70</a:t>
            </a:fld>
            <a:endParaRPr/>
          </a:p>
        </p:txBody>
      </p:sp>
      <p:pic>
        <p:nvPicPr>
          <p:cNvPr id="377" name="Google Shape;377;p37" title="ChatGPT Image 26 apr 2025, 11_32_01.png"/>
          <p:cNvPicPr preferRelativeResize="0"/>
          <p:nvPr/>
        </p:nvPicPr>
        <p:blipFill rotWithShape="1">
          <a:blip r:embed="rId3">
            <a:alphaModFix/>
          </a:blip>
          <a:srcRect l="47461" t="20977" r="36477" b="18603"/>
          <a:stretch/>
        </p:blipFill>
        <p:spPr>
          <a:xfrm>
            <a:off x="561673" y="1103650"/>
            <a:ext cx="4799301" cy="3107750"/>
          </a:xfrm>
          <a:prstGeom prst="rect">
            <a:avLst/>
          </a:prstGeom>
          <a:noFill/>
          <a:ln>
            <a:noFill/>
          </a:ln>
        </p:spPr>
      </p:pic>
      <p:sp>
        <p:nvSpPr>
          <p:cNvPr id="378" name="Google Shape;378;p37"/>
          <p:cNvSpPr txBox="1"/>
          <p:nvPr/>
        </p:nvSpPr>
        <p:spPr>
          <a:xfrm>
            <a:off x="246950" y="1172975"/>
            <a:ext cx="5261400" cy="3232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4800">
                <a:solidFill>
                  <a:srgbClr val="012C66"/>
                </a:solidFill>
                <a:latin typeface="Antonio"/>
                <a:ea typeface="Antonio"/>
                <a:cs typeface="Antonio"/>
                <a:sym typeface="Antonio"/>
              </a:rPr>
              <a:t>Thank you!</a:t>
            </a:r>
            <a:endParaRPr sz="4800">
              <a:solidFill>
                <a:srgbClr val="012C66"/>
              </a:solidFill>
              <a:latin typeface="Antonio"/>
              <a:ea typeface="Antonio"/>
              <a:cs typeface="Antonio"/>
              <a:sym typeface="Antonio"/>
            </a:endParaRPr>
          </a:p>
          <a:p>
            <a:pPr marL="0" lvl="0" indent="0" algn="ctr" rtl="0">
              <a:spcBef>
                <a:spcPts val="0"/>
              </a:spcBef>
              <a:spcAft>
                <a:spcPts val="0"/>
              </a:spcAft>
              <a:buNone/>
            </a:pPr>
            <a:br>
              <a:rPr lang="en" sz="3000">
                <a:solidFill>
                  <a:schemeClr val="dk2"/>
                </a:solidFill>
                <a:latin typeface="Antonio"/>
                <a:ea typeface="Antonio"/>
                <a:cs typeface="Antonio"/>
                <a:sym typeface="Antonio"/>
              </a:rPr>
            </a:br>
            <a:r>
              <a:rPr lang="en" sz="3000">
                <a:solidFill>
                  <a:schemeClr val="dk2"/>
                </a:solidFill>
                <a:latin typeface="Antonio"/>
                <a:ea typeface="Antonio"/>
                <a:cs typeface="Antonio"/>
                <a:sym typeface="Antonio"/>
              </a:rPr>
              <a:t>We hope to see you on </a:t>
            </a:r>
            <a:r>
              <a:rPr lang="en" sz="3000">
                <a:solidFill>
                  <a:srgbClr val="FF6300"/>
                </a:solidFill>
                <a:latin typeface="Antonio"/>
                <a:ea typeface="Antonio"/>
                <a:cs typeface="Antonio"/>
                <a:sym typeface="Antonio"/>
              </a:rPr>
              <a:t>12th May</a:t>
            </a:r>
            <a:r>
              <a:rPr lang="en" sz="3000">
                <a:solidFill>
                  <a:schemeClr val="dk2"/>
                </a:solidFill>
                <a:latin typeface="Antonio"/>
                <a:ea typeface="Antonio"/>
                <a:cs typeface="Antonio"/>
                <a:sym typeface="Antonio"/>
              </a:rPr>
              <a:t> in </a:t>
            </a:r>
            <a:r>
              <a:rPr lang="en" sz="3000">
                <a:solidFill>
                  <a:srgbClr val="FF6300"/>
                </a:solidFill>
                <a:latin typeface="Antonio"/>
                <a:ea typeface="Antonio"/>
                <a:cs typeface="Antonio"/>
                <a:sym typeface="Antonio"/>
              </a:rPr>
              <a:t>B15 LM4</a:t>
            </a:r>
            <a:r>
              <a:rPr lang="en" sz="3000">
                <a:solidFill>
                  <a:schemeClr val="dk2"/>
                </a:solidFill>
                <a:latin typeface="Antonio"/>
                <a:ea typeface="Antonio"/>
                <a:cs typeface="Antonio"/>
                <a:sym typeface="Antonio"/>
              </a:rPr>
              <a:t> to complete the previous session’s exercises and discover the world of localization.</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0"/>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p:txBody>
      </p:sp>
      <p:sp>
        <p:nvSpPr>
          <p:cNvPr id="151" name="Google Shape;151;p20"/>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pic>
        <p:nvPicPr>
          <p:cNvPr id="152" name="Google Shape;152;p20" title="ChatGPT Image 26 apr 2025, 11_27_57.png"/>
          <p:cNvPicPr preferRelativeResize="0"/>
          <p:nvPr/>
        </p:nvPicPr>
        <p:blipFill rotWithShape="1">
          <a:blip r:embed="rId3">
            <a:alphaModFix/>
          </a:blip>
          <a:srcRect r="26713"/>
          <a:stretch/>
        </p:blipFill>
        <p:spPr>
          <a:xfrm>
            <a:off x="0" y="0"/>
            <a:ext cx="5654250" cy="5143501"/>
          </a:xfrm>
          <a:prstGeom prst="rect">
            <a:avLst/>
          </a:prstGeom>
          <a:noFill/>
          <a:ln>
            <a:noFill/>
          </a:ln>
        </p:spPr>
      </p:pic>
      <p:pic>
        <p:nvPicPr>
          <p:cNvPr id="153" name="Google Shape;153;p20" title="ChatGPT Image 26 apr 2025, 11_27_57.png"/>
          <p:cNvPicPr preferRelativeResize="0"/>
          <p:nvPr/>
        </p:nvPicPr>
        <p:blipFill rotWithShape="1">
          <a:blip r:embed="rId3">
            <a:alphaModFix/>
          </a:blip>
          <a:srcRect l="72171"/>
          <a:stretch/>
        </p:blipFill>
        <p:spPr>
          <a:xfrm>
            <a:off x="6996976" y="0"/>
            <a:ext cx="2147025" cy="5143501"/>
          </a:xfrm>
          <a:prstGeom prst="rect">
            <a:avLst/>
          </a:prstGeom>
          <a:noFill/>
          <a:ln>
            <a:noFill/>
          </a:ln>
        </p:spPr>
      </p:pic>
      <p:pic>
        <p:nvPicPr>
          <p:cNvPr id="154" name="Google Shape;154;p20" title="ChatGPT Image 26 apr 2025, 11_27_57.png"/>
          <p:cNvPicPr preferRelativeResize="0"/>
          <p:nvPr/>
        </p:nvPicPr>
        <p:blipFill rotWithShape="1">
          <a:blip r:embed="rId3">
            <a:alphaModFix/>
          </a:blip>
          <a:srcRect l="62189" r="26582"/>
          <a:stretch/>
        </p:blipFill>
        <p:spPr>
          <a:xfrm>
            <a:off x="5459325" y="0"/>
            <a:ext cx="1624274" cy="5143501"/>
          </a:xfrm>
          <a:prstGeom prst="rect">
            <a:avLst/>
          </a:prstGeom>
          <a:noFill/>
          <a:ln>
            <a:noFill/>
          </a:ln>
        </p:spPr>
      </p:pic>
      <p:pic>
        <p:nvPicPr>
          <p:cNvPr id="155" name="Google Shape;155;p20" title="ChatGPT Image 26 apr 2025, 11_27_57.png"/>
          <p:cNvPicPr preferRelativeResize="0"/>
          <p:nvPr/>
        </p:nvPicPr>
        <p:blipFill rotWithShape="1">
          <a:blip r:embed="rId3">
            <a:alphaModFix/>
          </a:blip>
          <a:srcRect l="62189" r="26582"/>
          <a:stretch/>
        </p:blipFill>
        <p:spPr>
          <a:xfrm>
            <a:off x="311708" y="0"/>
            <a:ext cx="6685275" cy="5143501"/>
          </a:xfrm>
          <a:prstGeom prst="rect">
            <a:avLst/>
          </a:prstGeom>
          <a:noFill/>
          <a:ln>
            <a:noFill/>
          </a:ln>
        </p:spPr>
      </p:pic>
      <p:sp>
        <p:nvSpPr>
          <p:cNvPr id="156" name="Google Shape;156;p20"/>
          <p:cNvSpPr txBox="1"/>
          <p:nvPr/>
        </p:nvSpPr>
        <p:spPr>
          <a:xfrm>
            <a:off x="369075" y="55225"/>
            <a:ext cx="6186000" cy="97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5500" b="1">
                <a:solidFill>
                  <a:srgbClr val="EAD9B4"/>
                </a:solidFill>
                <a:latin typeface="Antonio"/>
                <a:ea typeface="Antonio"/>
                <a:cs typeface="Antonio"/>
                <a:sym typeface="Antonio"/>
              </a:rPr>
              <a:t>What is ROS?-NAV2</a:t>
            </a:r>
            <a:endParaRPr sz="5500" b="1">
              <a:solidFill>
                <a:srgbClr val="EAD9B4"/>
              </a:solidFill>
              <a:latin typeface="Antonio"/>
              <a:ea typeface="Antonio"/>
              <a:cs typeface="Antonio"/>
              <a:sym typeface="Antonio"/>
            </a:endParaRPr>
          </a:p>
        </p:txBody>
      </p:sp>
      <p:pic>
        <p:nvPicPr>
          <p:cNvPr id="157" name="Google Shape;157;p20"/>
          <p:cNvPicPr preferRelativeResize="0"/>
          <p:nvPr/>
        </p:nvPicPr>
        <p:blipFill>
          <a:blip r:embed="rId4">
            <a:alphaModFix/>
          </a:blip>
          <a:stretch>
            <a:fillRect/>
          </a:stretch>
        </p:blipFill>
        <p:spPr>
          <a:xfrm>
            <a:off x="369074" y="1193113"/>
            <a:ext cx="1834750" cy="2757274"/>
          </a:xfrm>
          <a:prstGeom prst="rect">
            <a:avLst/>
          </a:prstGeom>
          <a:noFill/>
          <a:ln>
            <a:noFill/>
          </a:ln>
        </p:spPr>
      </p:pic>
      <p:pic>
        <p:nvPicPr>
          <p:cNvPr id="158" name="Google Shape;158;p20"/>
          <p:cNvPicPr preferRelativeResize="0"/>
          <p:nvPr/>
        </p:nvPicPr>
        <p:blipFill>
          <a:blip r:embed="rId5">
            <a:alphaModFix/>
          </a:blip>
          <a:stretch>
            <a:fillRect/>
          </a:stretch>
        </p:blipFill>
        <p:spPr>
          <a:xfrm>
            <a:off x="3013975" y="1081976"/>
            <a:ext cx="5654249" cy="1950307"/>
          </a:xfrm>
          <a:prstGeom prst="rect">
            <a:avLst/>
          </a:prstGeom>
          <a:noFill/>
          <a:ln>
            <a:noFill/>
          </a:ln>
        </p:spPr>
      </p:pic>
      <p:pic>
        <p:nvPicPr>
          <p:cNvPr id="159" name="Google Shape;159;p20"/>
          <p:cNvPicPr preferRelativeResize="0"/>
          <p:nvPr/>
        </p:nvPicPr>
        <p:blipFill>
          <a:blip r:embed="rId6">
            <a:alphaModFix/>
          </a:blip>
          <a:stretch>
            <a:fillRect/>
          </a:stretch>
        </p:blipFill>
        <p:spPr>
          <a:xfrm>
            <a:off x="3165675" y="2885925"/>
            <a:ext cx="3649142" cy="205259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21"/>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p:txBody>
      </p:sp>
      <p:sp>
        <p:nvSpPr>
          <p:cNvPr id="165" name="Google Shape;165;p21"/>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pic>
        <p:nvPicPr>
          <p:cNvPr id="166" name="Google Shape;166;p21" title="ChatGPT Image 26 apr 2025, 11_27_57.png"/>
          <p:cNvPicPr preferRelativeResize="0"/>
          <p:nvPr/>
        </p:nvPicPr>
        <p:blipFill rotWithShape="1">
          <a:blip r:embed="rId3">
            <a:alphaModFix/>
          </a:blip>
          <a:srcRect r="26713"/>
          <a:stretch/>
        </p:blipFill>
        <p:spPr>
          <a:xfrm>
            <a:off x="0" y="0"/>
            <a:ext cx="5654250" cy="5143501"/>
          </a:xfrm>
          <a:prstGeom prst="rect">
            <a:avLst/>
          </a:prstGeom>
          <a:noFill/>
          <a:ln>
            <a:noFill/>
          </a:ln>
        </p:spPr>
      </p:pic>
      <p:pic>
        <p:nvPicPr>
          <p:cNvPr id="167" name="Google Shape;167;p21" title="ChatGPT Image 26 apr 2025, 11_27_57.png"/>
          <p:cNvPicPr preferRelativeResize="0"/>
          <p:nvPr/>
        </p:nvPicPr>
        <p:blipFill rotWithShape="1">
          <a:blip r:embed="rId3">
            <a:alphaModFix/>
          </a:blip>
          <a:srcRect l="72171"/>
          <a:stretch/>
        </p:blipFill>
        <p:spPr>
          <a:xfrm>
            <a:off x="6996976" y="0"/>
            <a:ext cx="2147025" cy="5143501"/>
          </a:xfrm>
          <a:prstGeom prst="rect">
            <a:avLst/>
          </a:prstGeom>
          <a:noFill/>
          <a:ln>
            <a:noFill/>
          </a:ln>
        </p:spPr>
      </p:pic>
      <p:pic>
        <p:nvPicPr>
          <p:cNvPr id="168" name="Google Shape;168;p21" title="ChatGPT Image 26 apr 2025, 11_27_57.png"/>
          <p:cNvPicPr preferRelativeResize="0"/>
          <p:nvPr/>
        </p:nvPicPr>
        <p:blipFill rotWithShape="1">
          <a:blip r:embed="rId3">
            <a:alphaModFix/>
          </a:blip>
          <a:srcRect l="62189" r="26582"/>
          <a:stretch/>
        </p:blipFill>
        <p:spPr>
          <a:xfrm>
            <a:off x="5459325" y="0"/>
            <a:ext cx="1624274" cy="5143501"/>
          </a:xfrm>
          <a:prstGeom prst="rect">
            <a:avLst/>
          </a:prstGeom>
          <a:noFill/>
          <a:ln>
            <a:noFill/>
          </a:ln>
        </p:spPr>
      </p:pic>
      <p:pic>
        <p:nvPicPr>
          <p:cNvPr id="169" name="Google Shape;169;p21" title="ChatGPT Image 26 apr 2025, 11_27_57.png"/>
          <p:cNvPicPr preferRelativeResize="0"/>
          <p:nvPr/>
        </p:nvPicPr>
        <p:blipFill rotWithShape="1">
          <a:blip r:embed="rId3">
            <a:alphaModFix/>
          </a:blip>
          <a:srcRect l="62189" r="26582"/>
          <a:stretch/>
        </p:blipFill>
        <p:spPr>
          <a:xfrm>
            <a:off x="311708" y="0"/>
            <a:ext cx="6685275" cy="5143501"/>
          </a:xfrm>
          <a:prstGeom prst="rect">
            <a:avLst/>
          </a:prstGeom>
          <a:noFill/>
          <a:ln>
            <a:noFill/>
          </a:ln>
        </p:spPr>
      </p:pic>
      <p:sp>
        <p:nvSpPr>
          <p:cNvPr id="170" name="Google Shape;170;p21"/>
          <p:cNvSpPr txBox="1"/>
          <p:nvPr/>
        </p:nvSpPr>
        <p:spPr>
          <a:xfrm>
            <a:off x="369075" y="55225"/>
            <a:ext cx="6186000" cy="97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5500" b="1">
                <a:solidFill>
                  <a:srgbClr val="EAD9B4"/>
                </a:solidFill>
                <a:latin typeface="Antonio"/>
                <a:ea typeface="Antonio"/>
                <a:cs typeface="Antonio"/>
                <a:sym typeface="Antonio"/>
              </a:rPr>
              <a:t>What is ROS?-MoveIt</a:t>
            </a:r>
            <a:endParaRPr sz="5500" b="1">
              <a:solidFill>
                <a:srgbClr val="EAD9B4"/>
              </a:solidFill>
              <a:latin typeface="Antonio"/>
              <a:ea typeface="Antonio"/>
              <a:cs typeface="Antonio"/>
              <a:sym typeface="Antonio"/>
            </a:endParaRPr>
          </a:p>
        </p:txBody>
      </p:sp>
      <p:pic>
        <p:nvPicPr>
          <p:cNvPr id="171" name="Google Shape;171;p21"/>
          <p:cNvPicPr preferRelativeResize="0"/>
          <p:nvPr/>
        </p:nvPicPr>
        <p:blipFill>
          <a:blip r:embed="rId4">
            <a:alphaModFix/>
          </a:blip>
          <a:stretch>
            <a:fillRect/>
          </a:stretch>
        </p:blipFill>
        <p:spPr>
          <a:xfrm>
            <a:off x="5195426" y="1123225"/>
            <a:ext cx="3766226" cy="792600"/>
          </a:xfrm>
          <a:prstGeom prst="rect">
            <a:avLst/>
          </a:prstGeom>
          <a:noFill/>
          <a:ln>
            <a:noFill/>
          </a:ln>
        </p:spPr>
      </p:pic>
      <p:pic>
        <p:nvPicPr>
          <p:cNvPr id="172" name="Google Shape;172;p21"/>
          <p:cNvPicPr preferRelativeResize="0"/>
          <p:nvPr/>
        </p:nvPicPr>
        <p:blipFill>
          <a:blip r:embed="rId5">
            <a:alphaModFix/>
          </a:blip>
          <a:stretch>
            <a:fillRect/>
          </a:stretch>
        </p:blipFill>
        <p:spPr>
          <a:xfrm>
            <a:off x="5195425" y="2115000"/>
            <a:ext cx="2895600" cy="1581150"/>
          </a:xfrm>
          <a:prstGeom prst="rect">
            <a:avLst/>
          </a:prstGeom>
          <a:noFill/>
          <a:ln>
            <a:noFill/>
          </a:ln>
        </p:spPr>
      </p:pic>
      <p:pic>
        <p:nvPicPr>
          <p:cNvPr id="173" name="Google Shape;173;p21"/>
          <p:cNvPicPr preferRelativeResize="0"/>
          <p:nvPr/>
        </p:nvPicPr>
        <p:blipFill>
          <a:blip r:embed="rId6">
            <a:alphaModFix/>
          </a:blip>
          <a:stretch>
            <a:fillRect/>
          </a:stretch>
        </p:blipFill>
        <p:spPr>
          <a:xfrm>
            <a:off x="311700" y="1243313"/>
            <a:ext cx="4750127" cy="2656874"/>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TotalTime>
  <Words>2950</Words>
  <Application>Microsoft Office PowerPoint</Application>
  <PresentationFormat>Presentazione su schermo (16:9)</PresentationFormat>
  <Paragraphs>288</Paragraphs>
  <Slides>70</Slides>
  <Notes>70</Notes>
  <HiddenSlides>0</HiddenSlides>
  <MMClips>0</MMClips>
  <ScaleCrop>false</ScaleCrop>
  <HeadingPairs>
    <vt:vector size="6" baseType="variant">
      <vt:variant>
        <vt:lpstr>Caratteri utilizzati</vt:lpstr>
      </vt:variant>
      <vt:variant>
        <vt:i4>5</vt:i4>
      </vt:variant>
      <vt:variant>
        <vt:lpstr>Tema</vt:lpstr>
      </vt:variant>
      <vt:variant>
        <vt:i4>1</vt:i4>
      </vt:variant>
      <vt:variant>
        <vt:lpstr>Titoli diapositive</vt:lpstr>
      </vt:variant>
      <vt:variant>
        <vt:i4>70</vt:i4>
      </vt:variant>
    </vt:vector>
  </HeadingPairs>
  <TitlesOfParts>
    <vt:vector size="76" baseType="lpstr">
      <vt:lpstr>Arial</vt:lpstr>
      <vt:lpstr>-apple-system</vt:lpstr>
      <vt:lpstr>Consolas</vt:lpstr>
      <vt:lpstr>Antonio</vt:lpstr>
      <vt:lpstr>Montserrat</vt:lpstr>
      <vt:lpstr>Simple Light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Luca Attorrese</cp:lastModifiedBy>
  <cp:revision>2</cp:revision>
  <dcterms:modified xsi:type="dcterms:W3CDTF">2025-05-07T09:33:01Z</dcterms:modified>
</cp:coreProperties>
</file>